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8"/>
  </p:handoutMasterIdLst>
  <p:sldIdLst>
    <p:sldId id="263" r:id="rId3"/>
    <p:sldId id="323" r:id="rId4"/>
    <p:sldId id="305" r:id="rId6"/>
    <p:sldId id="359" r:id="rId7"/>
    <p:sldId id="297" r:id="rId8"/>
    <p:sldId id="307" r:id="rId9"/>
    <p:sldId id="385" r:id="rId10"/>
    <p:sldId id="332" r:id="rId11"/>
    <p:sldId id="333" r:id="rId12"/>
    <p:sldId id="326" r:id="rId13"/>
    <p:sldId id="386" r:id="rId14"/>
    <p:sldId id="387" r:id="rId15"/>
    <p:sldId id="388" r:id="rId16"/>
    <p:sldId id="389" r:id="rId17"/>
    <p:sldId id="390" r:id="rId18"/>
    <p:sldId id="392" r:id="rId19"/>
    <p:sldId id="327" r:id="rId20"/>
    <p:sldId id="328" r:id="rId21"/>
    <p:sldId id="329" r:id="rId22"/>
    <p:sldId id="330" r:id="rId23"/>
    <p:sldId id="331" r:id="rId24"/>
    <p:sldId id="308" r:id="rId25"/>
    <p:sldId id="309" r:id="rId26"/>
    <p:sldId id="393" r:id="rId27"/>
    <p:sldId id="394" r:id="rId28"/>
    <p:sldId id="395" r:id="rId29"/>
    <p:sldId id="407" r:id="rId30"/>
    <p:sldId id="409" r:id="rId31"/>
    <p:sldId id="410" r:id="rId32"/>
    <p:sldId id="411" r:id="rId33"/>
    <p:sldId id="412" r:id="rId34"/>
    <p:sldId id="415" r:id="rId35"/>
    <p:sldId id="356" r:id="rId36"/>
    <p:sldId id="264" r:id="rId37"/>
  </p:sldIdLst>
  <p:sldSz cx="9144000" cy="6858000" type="screen4x3"/>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4FF"/>
    <a:srgbClr val="D5EDFF"/>
    <a:srgbClr val="244277"/>
    <a:srgbClr val="234175"/>
    <a:srgbClr val="5481BA"/>
    <a:srgbClr val="3DBCC0"/>
    <a:srgbClr val="373737"/>
    <a:srgbClr val="6E6E6E"/>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9" autoAdjust="0"/>
  </p:normalViewPr>
  <p:slideViewPr>
    <p:cSldViewPr showGuides="1">
      <p:cViewPr varScale="1">
        <p:scale>
          <a:sx n="108" d="100"/>
          <a:sy n="108" d="100"/>
        </p:scale>
        <p:origin x="-1704" y="-84"/>
      </p:cViewPr>
      <p:guideLst>
        <p:guide orient="horz" pos="196"/>
        <p:guide orient="horz" pos="650"/>
        <p:guide orient="horz" pos="3967"/>
        <p:guide orient="horz" pos="4065"/>
        <p:guide orient="horz" pos="4234"/>
        <p:guide orient="horz" pos="3748"/>
        <p:guide pos="5477"/>
        <p:guide pos="249"/>
        <p:guide pos="2880"/>
        <p:guide pos="2818"/>
        <p:guide pos="292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68"/>
    </p:cViewPr>
  </p:sorterViewPr>
  <p:notesViewPr>
    <p:cSldViewPr>
      <p:cViewPr varScale="1">
        <p:scale>
          <a:sx n="56" d="100"/>
          <a:sy n="56" d="100"/>
        </p:scale>
        <p:origin x="-2544" y="-78"/>
      </p:cViewPr>
      <p:guideLst>
        <p:guide orient="horz" pos="2880"/>
        <p:guide orient="horz" pos="564"/>
        <p:guide orient="horz" pos="5420"/>
        <p:guide orient="horz" pos="5801"/>
        <p:guide orient="horz" pos="5532"/>
        <p:guide orient="horz" pos="5645"/>
        <p:guide pos="3986"/>
        <p:guide pos="37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tags" Target="tags/tag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F1CF5B2-5015-4FD5-B159-19F05F851191}" type="doc">
      <dgm:prSet loTypeId="urn:microsoft.com/office/officeart/2005/8/layout/vList6" loCatId="list" qsTypeId="urn:microsoft.com/office/officeart/2005/8/quickstyle/simple1#1" qsCatId="simple" csTypeId="urn:microsoft.com/office/officeart/2005/8/colors/colorful2#1" csCatId="colorful" phldr="1"/>
      <dgm:spPr/>
      <dgm:t>
        <a:bodyPr/>
        <a:lstStyle/>
        <a:p>
          <a:endParaRPr lang="zh-CN" altLang="en-US"/>
        </a:p>
      </dgm:t>
    </dgm:pt>
    <dgm:pt modelId="{741DDFDB-85A6-4403-8854-CF9FFE1CE2F0}">
      <dgm:prSet custT="1"/>
      <dgm:spPr/>
      <dgm:t>
        <a:bodyPr anchor="ctr"/>
        <a:lstStyle/>
        <a:p>
          <a:pPr algn="l" rtl="0"/>
          <a:r>
            <a:rPr lang="en-US" sz="2000" dirty="0"/>
            <a:t>1</a:t>
          </a:r>
          <a:r>
            <a:rPr lang="en-US" sz="2000" dirty="0" smtClean="0"/>
            <a:t>.</a:t>
          </a:r>
          <a:r>
            <a:rPr lang="zh-CN" altLang="en-US" sz="2000" dirty="0" smtClean="0"/>
            <a:t>规范检验检测人员考试取证或换证工作；</a:t>
          </a:r>
          <a:endParaRPr lang="en-US" sz="2000" dirty="0"/>
        </a:p>
      </dgm:t>
    </dgm:pt>
    <dgm:pt modelId="{171E2607-F67C-4ED1-93F7-658954D566DD}" cxnId="{C0199A3B-58B4-431A-A1B0-7BC1FF024E96}" type="parTrans">
      <dgm:prSet/>
      <dgm:spPr/>
      <dgm:t>
        <a:bodyPr/>
        <a:lstStyle/>
        <a:p>
          <a:endParaRPr lang="zh-CN" altLang="en-US"/>
        </a:p>
      </dgm:t>
    </dgm:pt>
    <dgm:pt modelId="{49D366C0-AC95-4B32-9ADA-3C6F5D3CE961}" cxnId="{C0199A3B-58B4-431A-A1B0-7BC1FF024E96}" type="sibTrans">
      <dgm:prSet/>
      <dgm:spPr/>
      <dgm:t>
        <a:bodyPr/>
        <a:lstStyle/>
        <a:p>
          <a:endParaRPr lang="zh-CN" altLang="en-US"/>
        </a:p>
      </dgm:t>
    </dgm:pt>
    <dgm:pt modelId="{1FD6BE98-1F6B-47C9-9AD6-268A43BF2933}">
      <dgm:prSet custT="1"/>
      <dgm:spPr/>
      <dgm:t>
        <a:bodyPr anchor="ctr"/>
        <a:lstStyle/>
        <a:p>
          <a:pPr algn="l" rtl="0"/>
          <a:r>
            <a:rPr lang="en-US" sz="2000" dirty="0"/>
            <a:t>2</a:t>
          </a:r>
          <a:r>
            <a:rPr lang="en-US" sz="2000" dirty="0" smtClean="0"/>
            <a:t>.</a:t>
          </a:r>
          <a:r>
            <a:rPr lang="zh-CN" sz="2000" dirty="0" smtClean="0"/>
            <a:t>系统</a:t>
          </a:r>
          <a:r>
            <a:rPr lang="zh-CN" altLang="en-US" sz="2000" dirty="0" smtClean="0"/>
            <a:t>设置考试管理模板，</a:t>
          </a:r>
          <a:r>
            <a:rPr lang="zh-CN" sz="2000" dirty="0" smtClean="0"/>
            <a:t>通过试题库设定的知识点要求设置抽题规则，随机选取试题，保证试题选项的随机性，从而实现了所有考生在试题顺序、试题选项上均不相同，降低了考试过程中的作弊可能性，保障了考试的公平性；</a:t>
          </a:r>
          <a:endParaRPr lang="en-US" sz="2000" dirty="0"/>
        </a:p>
      </dgm:t>
    </dgm:pt>
    <dgm:pt modelId="{A19B1D36-B66A-4AB1-B224-EC37964750A6}" cxnId="{EA32D67D-02CD-49EA-BB4F-6497F44FD763}" type="parTrans">
      <dgm:prSet/>
      <dgm:spPr/>
      <dgm:t>
        <a:bodyPr/>
        <a:lstStyle/>
        <a:p>
          <a:endParaRPr lang="zh-CN" altLang="en-US"/>
        </a:p>
      </dgm:t>
    </dgm:pt>
    <dgm:pt modelId="{C109B5CB-8AB5-4C23-93BD-6E4CA58CE1D0}" cxnId="{EA32D67D-02CD-49EA-BB4F-6497F44FD763}" type="sibTrans">
      <dgm:prSet/>
      <dgm:spPr/>
      <dgm:t>
        <a:bodyPr/>
        <a:lstStyle/>
        <a:p>
          <a:endParaRPr lang="zh-CN" altLang="en-US"/>
        </a:p>
      </dgm:t>
    </dgm:pt>
    <dgm:pt modelId="{8184A7A4-A256-4ED3-A767-E41CCF6B8FA9}" type="pres">
      <dgm:prSet presAssocID="{5F1CF5B2-5015-4FD5-B159-19F05F851191}" presName="Name0" presStyleCnt="0">
        <dgm:presLayoutVars>
          <dgm:dir/>
          <dgm:animLvl val="lvl"/>
          <dgm:resizeHandles/>
        </dgm:presLayoutVars>
      </dgm:prSet>
      <dgm:spPr/>
      <dgm:t>
        <a:bodyPr/>
        <a:lstStyle/>
        <a:p>
          <a:endParaRPr lang="zh-CN" altLang="en-US"/>
        </a:p>
      </dgm:t>
    </dgm:pt>
    <dgm:pt modelId="{54C1E07F-20FD-4FD1-A89B-1374D1F88EC0}" type="pres">
      <dgm:prSet presAssocID="{741DDFDB-85A6-4403-8854-CF9FFE1CE2F0}" presName="linNode" presStyleCnt="0"/>
      <dgm:spPr/>
    </dgm:pt>
    <dgm:pt modelId="{A5AFE90B-80E6-4D25-9A79-CC653372518C}" type="pres">
      <dgm:prSet presAssocID="{741DDFDB-85A6-4403-8854-CF9FFE1CE2F0}" presName="parentShp" presStyleLbl="node1" presStyleIdx="0" presStyleCnt="2" custScaleX="701370" custScaleY="81899">
        <dgm:presLayoutVars>
          <dgm:bulletEnabled val="1"/>
        </dgm:presLayoutVars>
      </dgm:prSet>
      <dgm:spPr/>
      <dgm:t>
        <a:bodyPr/>
        <a:lstStyle/>
        <a:p>
          <a:endParaRPr lang="zh-CN" altLang="en-US"/>
        </a:p>
      </dgm:t>
    </dgm:pt>
    <dgm:pt modelId="{6F0A5ABC-282D-4B0B-9EBA-391E30D5C36C}" type="pres">
      <dgm:prSet presAssocID="{741DDFDB-85A6-4403-8854-CF9FFE1CE2F0}" presName="childShp" presStyleLbl="bgAccFollowNode1" presStyleIdx="0" presStyleCnt="2">
        <dgm:presLayoutVars>
          <dgm:bulletEnabled val="1"/>
        </dgm:presLayoutVars>
      </dgm:prSet>
      <dgm:spPr/>
    </dgm:pt>
    <dgm:pt modelId="{7E5BA5BF-CBE8-4BCA-9706-C6534303D78E}" type="pres">
      <dgm:prSet presAssocID="{49D366C0-AC95-4B32-9ADA-3C6F5D3CE961}" presName="spacing" presStyleCnt="0"/>
      <dgm:spPr/>
    </dgm:pt>
    <dgm:pt modelId="{9AFF448C-5ACE-46E5-A784-408553D0BA29}" type="pres">
      <dgm:prSet presAssocID="{1FD6BE98-1F6B-47C9-9AD6-268A43BF2933}" presName="linNode" presStyleCnt="0"/>
      <dgm:spPr/>
    </dgm:pt>
    <dgm:pt modelId="{F0127387-E8AA-499C-8DB8-727DACC6E834}" type="pres">
      <dgm:prSet presAssocID="{1FD6BE98-1F6B-47C9-9AD6-268A43BF2933}" presName="parentShp" presStyleLbl="node1" presStyleIdx="1" presStyleCnt="2" custScaleX="701370">
        <dgm:presLayoutVars>
          <dgm:bulletEnabled val="1"/>
        </dgm:presLayoutVars>
      </dgm:prSet>
      <dgm:spPr/>
      <dgm:t>
        <a:bodyPr/>
        <a:lstStyle/>
        <a:p>
          <a:endParaRPr lang="zh-CN" altLang="en-US"/>
        </a:p>
      </dgm:t>
    </dgm:pt>
    <dgm:pt modelId="{CCAA7245-06A3-4CA4-85EC-A2B9147CD1D6}" type="pres">
      <dgm:prSet presAssocID="{1FD6BE98-1F6B-47C9-9AD6-268A43BF2933}" presName="childShp" presStyleLbl="bgAccFollowNode1" presStyleIdx="1" presStyleCnt="2">
        <dgm:presLayoutVars>
          <dgm:bulletEnabled val="1"/>
        </dgm:presLayoutVars>
      </dgm:prSet>
      <dgm:spPr/>
    </dgm:pt>
  </dgm:ptLst>
  <dgm:cxnLst>
    <dgm:cxn modelId="{C51EEFC4-5052-4490-989D-358977236F44}" type="presOf" srcId="{1FD6BE98-1F6B-47C9-9AD6-268A43BF2933}" destId="{F0127387-E8AA-499C-8DB8-727DACC6E834}" srcOrd="0" destOrd="0" presId="urn:microsoft.com/office/officeart/2005/8/layout/vList6"/>
    <dgm:cxn modelId="{C0199A3B-58B4-431A-A1B0-7BC1FF024E96}" srcId="{5F1CF5B2-5015-4FD5-B159-19F05F851191}" destId="{741DDFDB-85A6-4403-8854-CF9FFE1CE2F0}" srcOrd="0" destOrd="0" parTransId="{171E2607-F67C-4ED1-93F7-658954D566DD}" sibTransId="{49D366C0-AC95-4B32-9ADA-3C6F5D3CE961}"/>
    <dgm:cxn modelId="{A0109355-EDC8-4A54-8FF4-15D81647725C}" type="presOf" srcId="{5F1CF5B2-5015-4FD5-B159-19F05F851191}" destId="{8184A7A4-A256-4ED3-A767-E41CCF6B8FA9}" srcOrd="0" destOrd="0" presId="urn:microsoft.com/office/officeart/2005/8/layout/vList6"/>
    <dgm:cxn modelId="{EA32D67D-02CD-49EA-BB4F-6497F44FD763}" srcId="{5F1CF5B2-5015-4FD5-B159-19F05F851191}" destId="{1FD6BE98-1F6B-47C9-9AD6-268A43BF2933}" srcOrd="1" destOrd="0" parTransId="{A19B1D36-B66A-4AB1-B224-EC37964750A6}" sibTransId="{C109B5CB-8AB5-4C23-93BD-6E4CA58CE1D0}"/>
    <dgm:cxn modelId="{F4398D19-AEA5-438B-9813-F3776BDC0802}" type="presOf" srcId="{741DDFDB-85A6-4403-8854-CF9FFE1CE2F0}" destId="{A5AFE90B-80E6-4D25-9A79-CC653372518C}" srcOrd="0" destOrd="0" presId="urn:microsoft.com/office/officeart/2005/8/layout/vList6"/>
    <dgm:cxn modelId="{F39C5C34-66E0-4952-9180-3DC90F98F358}" type="presParOf" srcId="{8184A7A4-A256-4ED3-A767-E41CCF6B8FA9}" destId="{54C1E07F-20FD-4FD1-A89B-1374D1F88EC0}" srcOrd="0" destOrd="0" presId="urn:microsoft.com/office/officeart/2005/8/layout/vList6"/>
    <dgm:cxn modelId="{79210E4D-2D13-4441-B0CB-AB3CA374DD59}" type="presParOf" srcId="{54C1E07F-20FD-4FD1-A89B-1374D1F88EC0}" destId="{A5AFE90B-80E6-4D25-9A79-CC653372518C}" srcOrd="0" destOrd="0" presId="urn:microsoft.com/office/officeart/2005/8/layout/vList6"/>
    <dgm:cxn modelId="{9625E7BE-D86A-45BD-B329-3F89D967CE31}" type="presParOf" srcId="{54C1E07F-20FD-4FD1-A89B-1374D1F88EC0}" destId="{6F0A5ABC-282D-4B0B-9EBA-391E30D5C36C}" srcOrd="1" destOrd="0" presId="urn:microsoft.com/office/officeart/2005/8/layout/vList6"/>
    <dgm:cxn modelId="{F9092733-6B01-4EEB-80CC-9B75B07FC777}" type="presParOf" srcId="{8184A7A4-A256-4ED3-A767-E41CCF6B8FA9}" destId="{7E5BA5BF-CBE8-4BCA-9706-C6534303D78E}" srcOrd="1" destOrd="0" presId="urn:microsoft.com/office/officeart/2005/8/layout/vList6"/>
    <dgm:cxn modelId="{F5565501-2382-46B5-8665-0E12819F3FB3}" type="presParOf" srcId="{8184A7A4-A256-4ED3-A767-E41CCF6B8FA9}" destId="{9AFF448C-5ACE-46E5-A784-408553D0BA29}" srcOrd="2" destOrd="0" presId="urn:microsoft.com/office/officeart/2005/8/layout/vList6"/>
    <dgm:cxn modelId="{7A281F56-307A-451A-812F-FEE950237445}" type="presParOf" srcId="{9AFF448C-5ACE-46E5-A784-408553D0BA29}" destId="{F0127387-E8AA-499C-8DB8-727DACC6E834}" srcOrd="0" destOrd="0" presId="urn:microsoft.com/office/officeart/2005/8/layout/vList6"/>
    <dgm:cxn modelId="{67CAD4C6-EDF6-4E48-966C-7569CAF28883}" type="presParOf" srcId="{9AFF448C-5ACE-46E5-A784-408553D0BA29}" destId="{CCAA7245-06A3-4CA4-85EC-A2B9147CD1D6}" srcOrd="1" destOrd="0" presId="urn:microsoft.com/office/officeart/2005/8/layout/v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61486-E039-4FD7-8F83-8D6E54FF282A}" type="doc">
      <dgm:prSet loTypeId="urn:microsoft.com/office/officeart/2005/8/layout/vList6" loCatId="list" qsTypeId="urn:microsoft.com/office/officeart/2005/8/quickstyle/simple1#2" qsCatId="simple" csTypeId="urn:microsoft.com/office/officeart/2005/8/colors/colorful1#3" csCatId="colorful" phldr="1"/>
      <dgm:spPr/>
      <dgm:t>
        <a:bodyPr/>
        <a:lstStyle/>
        <a:p>
          <a:endParaRPr lang="zh-CN" altLang="en-US"/>
        </a:p>
      </dgm:t>
    </dgm:pt>
    <dgm:pt modelId="{0134B942-4DEB-45A5-A4D9-5D67A2B6F7F8}">
      <dgm:prSet custT="1"/>
      <dgm:spPr/>
      <dgm:t>
        <a:bodyPr anchor="ctr"/>
        <a:lstStyle/>
        <a:p>
          <a:pPr algn="l" rtl="0"/>
          <a:r>
            <a:rPr lang="en-US" sz="2000" b="0" dirty="0" smtClean="0"/>
            <a:t>3.</a:t>
          </a:r>
          <a:r>
            <a:rPr lang="zh-CN" altLang="en-US" sz="2000" b="0" dirty="0" smtClean="0"/>
            <a:t>系统中题库管理模块可以根据</a:t>
          </a:r>
          <a:r>
            <a:rPr lang="zh-CN" sz="2000" b="0" dirty="0" smtClean="0"/>
            <a:t>考</a:t>
          </a:r>
          <a:r>
            <a:rPr lang="zh-CN" sz="2000" b="0" dirty="0"/>
            <a:t>试大纲知识点要求</a:t>
          </a:r>
          <a:r>
            <a:rPr lang="zh-CN" sz="2000" b="0" dirty="0" smtClean="0"/>
            <a:t>，</a:t>
          </a:r>
          <a:r>
            <a:rPr lang="zh-CN" altLang="en-US" sz="2000" b="0" dirty="0" smtClean="0"/>
            <a:t>及时进行题库信息更新维护，</a:t>
          </a:r>
          <a:r>
            <a:rPr lang="zh-CN" sz="2000" b="0" dirty="0" smtClean="0"/>
            <a:t>帮</a:t>
          </a:r>
          <a:r>
            <a:rPr lang="zh-CN" sz="2000" b="0" dirty="0"/>
            <a:t>助考试机构更好的履行考核责任，规避责任风险；</a:t>
          </a:r>
          <a:endParaRPr lang="zh-CN" sz="2000" dirty="0"/>
        </a:p>
      </dgm:t>
    </dgm:pt>
    <dgm:pt modelId="{021E7AD9-F613-41CC-A9ED-B191948EDF5E}" cxnId="{E64663BF-84E1-4239-9052-FC0127CE7696}" type="parTrans">
      <dgm:prSet/>
      <dgm:spPr/>
      <dgm:t>
        <a:bodyPr/>
        <a:lstStyle/>
        <a:p>
          <a:endParaRPr lang="zh-CN" altLang="en-US"/>
        </a:p>
      </dgm:t>
    </dgm:pt>
    <dgm:pt modelId="{22B574C4-C69F-4BA6-8668-B93A3BF6C3EC}" cxnId="{E64663BF-84E1-4239-9052-FC0127CE7696}" type="sibTrans">
      <dgm:prSet/>
      <dgm:spPr/>
      <dgm:t>
        <a:bodyPr/>
        <a:lstStyle/>
        <a:p>
          <a:endParaRPr lang="zh-CN" altLang="en-US"/>
        </a:p>
      </dgm:t>
    </dgm:pt>
    <dgm:pt modelId="{3AF70983-6D16-4277-A0AF-9FDBB4460DC2}">
      <dgm:prSet/>
      <dgm:spPr/>
      <dgm:t>
        <a:bodyPr anchor="ctr"/>
        <a:lstStyle/>
        <a:p>
          <a:pPr algn="l" rtl="0"/>
          <a:r>
            <a:rPr lang="en-US" b="0" dirty="0" smtClean="0"/>
            <a:t>4</a:t>
          </a:r>
          <a:r>
            <a:rPr lang="zh-CN" b="0" dirty="0" smtClean="0"/>
            <a:t>．</a:t>
          </a:r>
          <a:r>
            <a:rPr lang="zh-CN" altLang="en-US" b="0" dirty="0" smtClean="0"/>
            <a:t>整个考试过程通过在线考试完成，避免了纸考造成的大量打印和纸张浪费现象，节约了资源</a:t>
          </a:r>
          <a:r>
            <a:rPr lang="zh-CN" b="0" dirty="0" smtClean="0"/>
            <a:t>；</a:t>
          </a:r>
          <a:r>
            <a:rPr lang="zh-CN" altLang="en-US" b="0" dirty="0" smtClean="0"/>
            <a:t>另外在线考试交卷后系统自动阅卷出分，比起人工阅卷更省时省力，也更准确。</a:t>
          </a:r>
          <a:endParaRPr lang="zh-CN" dirty="0"/>
        </a:p>
      </dgm:t>
    </dgm:pt>
    <dgm:pt modelId="{751D3EDA-8B23-41EE-8B96-ED7A4C6774C1}" cxnId="{DAF819C7-183A-4074-97C7-CABD7A0A0F41}" type="parTrans">
      <dgm:prSet/>
      <dgm:spPr/>
      <dgm:t>
        <a:bodyPr/>
        <a:lstStyle/>
        <a:p>
          <a:endParaRPr lang="zh-CN" altLang="en-US"/>
        </a:p>
      </dgm:t>
    </dgm:pt>
    <dgm:pt modelId="{F7E1CBB8-8796-4129-ADE5-E3DA4E57E784}" cxnId="{DAF819C7-183A-4074-97C7-CABD7A0A0F41}" type="sibTrans">
      <dgm:prSet/>
      <dgm:spPr/>
      <dgm:t>
        <a:bodyPr/>
        <a:lstStyle/>
        <a:p>
          <a:endParaRPr lang="zh-CN" altLang="en-US"/>
        </a:p>
      </dgm:t>
    </dgm:pt>
    <dgm:pt modelId="{C6C44AD6-3954-4088-B0FD-256E43B95DCD}" type="pres">
      <dgm:prSet presAssocID="{98761486-E039-4FD7-8F83-8D6E54FF282A}" presName="Name0" presStyleCnt="0">
        <dgm:presLayoutVars>
          <dgm:dir/>
          <dgm:animLvl val="lvl"/>
          <dgm:resizeHandles/>
        </dgm:presLayoutVars>
      </dgm:prSet>
      <dgm:spPr/>
      <dgm:t>
        <a:bodyPr/>
        <a:lstStyle/>
        <a:p>
          <a:endParaRPr lang="zh-CN" altLang="en-US"/>
        </a:p>
      </dgm:t>
    </dgm:pt>
    <dgm:pt modelId="{166D4016-6F3D-4237-8BC3-5498179A2F6A}" type="pres">
      <dgm:prSet presAssocID="{0134B942-4DEB-45A5-A4D9-5D67A2B6F7F8}" presName="linNode" presStyleCnt="0"/>
      <dgm:spPr/>
    </dgm:pt>
    <dgm:pt modelId="{F034B71F-E990-4997-AE36-9B69522C1951}" type="pres">
      <dgm:prSet presAssocID="{0134B942-4DEB-45A5-A4D9-5D67A2B6F7F8}" presName="parentShp" presStyleLbl="node1" presStyleIdx="0" presStyleCnt="2" custScaleX="701370">
        <dgm:presLayoutVars>
          <dgm:bulletEnabled val="1"/>
        </dgm:presLayoutVars>
      </dgm:prSet>
      <dgm:spPr/>
      <dgm:t>
        <a:bodyPr/>
        <a:lstStyle/>
        <a:p>
          <a:endParaRPr lang="zh-CN" altLang="en-US"/>
        </a:p>
      </dgm:t>
    </dgm:pt>
    <dgm:pt modelId="{FA908A1B-4587-43FA-A003-01F2D55E8802}" type="pres">
      <dgm:prSet presAssocID="{0134B942-4DEB-45A5-A4D9-5D67A2B6F7F8}" presName="childShp" presStyleLbl="bgAccFollowNode1" presStyleIdx="0" presStyleCnt="2">
        <dgm:presLayoutVars>
          <dgm:bulletEnabled val="1"/>
        </dgm:presLayoutVars>
      </dgm:prSet>
      <dgm:spPr/>
    </dgm:pt>
    <dgm:pt modelId="{86FFCA79-61C6-429F-A48A-0779A94A3117}" type="pres">
      <dgm:prSet presAssocID="{22B574C4-C69F-4BA6-8668-B93A3BF6C3EC}" presName="spacing" presStyleCnt="0"/>
      <dgm:spPr/>
    </dgm:pt>
    <dgm:pt modelId="{C8957D24-09AF-4FD6-917A-8DEB5EDA5458}" type="pres">
      <dgm:prSet presAssocID="{3AF70983-6D16-4277-A0AF-9FDBB4460DC2}" presName="linNode" presStyleCnt="0"/>
      <dgm:spPr/>
    </dgm:pt>
    <dgm:pt modelId="{993DF2AD-C90D-411E-8F90-99990B8C705F}" type="pres">
      <dgm:prSet presAssocID="{3AF70983-6D16-4277-A0AF-9FDBB4460DC2}" presName="parentShp" presStyleLbl="node1" presStyleIdx="1" presStyleCnt="2" custScaleX="701370">
        <dgm:presLayoutVars>
          <dgm:bulletEnabled val="1"/>
        </dgm:presLayoutVars>
      </dgm:prSet>
      <dgm:spPr/>
      <dgm:t>
        <a:bodyPr/>
        <a:lstStyle/>
        <a:p>
          <a:endParaRPr lang="zh-CN" altLang="en-US"/>
        </a:p>
      </dgm:t>
    </dgm:pt>
    <dgm:pt modelId="{410ED38A-79C3-4209-A8CA-AA6D1060081B}" type="pres">
      <dgm:prSet presAssocID="{3AF70983-6D16-4277-A0AF-9FDBB4460DC2}" presName="childShp" presStyleLbl="bgAccFollowNode1" presStyleIdx="1" presStyleCnt="2">
        <dgm:presLayoutVars>
          <dgm:bulletEnabled val="1"/>
        </dgm:presLayoutVars>
      </dgm:prSet>
      <dgm:spPr/>
    </dgm:pt>
  </dgm:ptLst>
  <dgm:cxnLst>
    <dgm:cxn modelId="{B13A6F65-A39D-444B-9090-C84C79D30AD9}" type="presOf" srcId="{0134B942-4DEB-45A5-A4D9-5D67A2B6F7F8}" destId="{F034B71F-E990-4997-AE36-9B69522C1951}" srcOrd="0" destOrd="0" presId="urn:microsoft.com/office/officeart/2005/8/layout/vList6"/>
    <dgm:cxn modelId="{E64663BF-84E1-4239-9052-FC0127CE7696}" srcId="{98761486-E039-4FD7-8F83-8D6E54FF282A}" destId="{0134B942-4DEB-45A5-A4D9-5D67A2B6F7F8}" srcOrd="0" destOrd="0" parTransId="{021E7AD9-F613-41CC-A9ED-B191948EDF5E}" sibTransId="{22B574C4-C69F-4BA6-8668-B93A3BF6C3EC}"/>
    <dgm:cxn modelId="{3DC6DAF3-832C-4761-81BC-6CBA985E5BA5}" type="presOf" srcId="{3AF70983-6D16-4277-A0AF-9FDBB4460DC2}" destId="{993DF2AD-C90D-411E-8F90-99990B8C705F}" srcOrd="0" destOrd="0" presId="urn:microsoft.com/office/officeart/2005/8/layout/vList6"/>
    <dgm:cxn modelId="{DAF819C7-183A-4074-97C7-CABD7A0A0F41}" srcId="{98761486-E039-4FD7-8F83-8D6E54FF282A}" destId="{3AF70983-6D16-4277-A0AF-9FDBB4460DC2}" srcOrd="1" destOrd="0" parTransId="{751D3EDA-8B23-41EE-8B96-ED7A4C6774C1}" sibTransId="{F7E1CBB8-8796-4129-ADE5-E3DA4E57E784}"/>
    <dgm:cxn modelId="{82F2E94C-8762-4AF4-A9AB-36F85EE846D6}" type="presOf" srcId="{98761486-E039-4FD7-8F83-8D6E54FF282A}" destId="{C6C44AD6-3954-4088-B0FD-256E43B95DCD}" srcOrd="0" destOrd="0" presId="urn:microsoft.com/office/officeart/2005/8/layout/vList6"/>
    <dgm:cxn modelId="{E803B4BA-50FA-4BD6-94AC-EAACE589A783}" type="presParOf" srcId="{C6C44AD6-3954-4088-B0FD-256E43B95DCD}" destId="{166D4016-6F3D-4237-8BC3-5498179A2F6A}" srcOrd="0" destOrd="0" presId="urn:microsoft.com/office/officeart/2005/8/layout/vList6"/>
    <dgm:cxn modelId="{C1C82EB8-A360-4522-97FE-0893D8E77E37}" type="presParOf" srcId="{166D4016-6F3D-4237-8BC3-5498179A2F6A}" destId="{F034B71F-E990-4997-AE36-9B69522C1951}" srcOrd="0" destOrd="0" presId="urn:microsoft.com/office/officeart/2005/8/layout/vList6"/>
    <dgm:cxn modelId="{936514BC-6A68-4E53-A1C5-95EE982044DE}" type="presParOf" srcId="{166D4016-6F3D-4237-8BC3-5498179A2F6A}" destId="{FA908A1B-4587-43FA-A003-01F2D55E8802}" srcOrd="1" destOrd="0" presId="urn:microsoft.com/office/officeart/2005/8/layout/vList6"/>
    <dgm:cxn modelId="{4096DCCD-C642-4496-B338-2D2EA79FE3D1}" type="presParOf" srcId="{C6C44AD6-3954-4088-B0FD-256E43B95DCD}" destId="{86FFCA79-61C6-429F-A48A-0779A94A3117}" srcOrd="1" destOrd="0" presId="urn:microsoft.com/office/officeart/2005/8/layout/vList6"/>
    <dgm:cxn modelId="{3E0C594D-99EC-4422-9066-15B1F6444CA3}" type="presParOf" srcId="{C6C44AD6-3954-4088-B0FD-256E43B95DCD}" destId="{C8957D24-09AF-4FD6-917A-8DEB5EDA5458}" srcOrd="2" destOrd="0" presId="urn:microsoft.com/office/officeart/2005/8/layout/vList6"/>
    <dgm:cxn modelId="{F2D899B2-7F11-48D6-92A6-7BE0828812E7}" type="presParOf" srcId="{C8957D24-09AF-4FD6-917A-8DEB5EDA5458}" destId="{993DF2AD-C90D-411E-8F90-99990B8C705F}" srcOrd="0" destOrd="0" presId="urn:microsoft.com/office/officeart/2005/8/layout/vList6"/>
    <dgm:cxn modelId="{EE7EB065-4967-4648-B531-398863B1E20E}" type="presParOf" srcId="{C8957D24-09AF-4FD6-917A-8DEB5EDA5458}" destId="{410ED38A-79C3-4209-A8CA-AA6D1060081B}" srcOrd="1" destOrd="0" presId="urn:microsoft.com/office/officeart/2005/8/layout/v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A5ABC-282D-4B0B-9EBA-391E30D5C36C}">
      <dsp:nvSpPr>
        <dsp:cNvPr id="0" name=""/>
        <dsp:cNvSpPr/>
      </dsp:nvSpPr>
      <dsp:spPr>
        <a:xfrm>
          <a:off x="6766234" y="566"/>
          <a:ext cx="1446514" cy="221063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FE90B-80E6-4D25-9A79-CC653372518C}">
      <dsp:nvSpPr>
        <dsp:cNvPr id="0" name=""/>
        <dsp:cNvSpPr/>
      </dsp:nvSpPr>
      <dsp:spPr>
        <a:xfrm>
          <a:off x="2620" y="200640"/>
          <a:ext cx="6763614" cy="18104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a:t>1</a:t>
          </a:r>
          <a:r>
            <a:rPr lang="en-US" sz="2000" kern="1200" dirty="0" smtClean="0"/>
            <a:t>.</a:t>
          </a:r>
          <a:r>
            <a:rPr lang="zh-CN" altLang="en-US" sz="2000" kern="1200" dirty="0" smtClean="0"/>
            <a:t>规范检验检测人员考试取证或换证工作；</a:t>
          </a:r>
          <a:endParaRPr lang="en-US" sz="2000" kern="1200" dirty="0"/>
        </a:p>
      </dsp:txBody>
      <dsp:txXfrm>
        <a:off x="91001" y="289021"/>
        <a:ext cx="6586852" cy="1633727"/>
      </dsp:txXfrm>
    </dsp:sp>
    <dsp:sp modelId="{CCAA7245-06A3-4CA4-85EC-A2B9147CD1D6}">
      <dsp:nvSpPr>
        <dsp:cNvPr id="0" name=""/>
        <dsp:cNvSpPr/>
      </dsp:nvSpPr>
      <dsp:spPr>
        <a:xfrm>
          <a:off x="6766234" y="2432266"/>
          <a:ext cx="1446514" cy="2210636"/>
        </a:xfrm>
        <a:prstGeom prst="rightArrow">
          <a:avLst>
            <a:gd name="adj1" fmla="val 75000"/>
            <a:gd name="adj2" fmla="val 50000"/>
          </a:avLst>
        </a:prstGeom>
        <a:solidFill>
          <a:schemeClr val="accent2">
            <a:tint val="40000"/>
            <a:alpha val="90000"/>
            <a:hueOff val="-4579863"/>
            <a:satOff val="-48798"/>
            <a:lumOff val="-4201"/>
            <a:alphaOff val="0"/>
          </a:schemeClr>
        </a:solidFill>
        <a:ln w="25400" cap="flat" cmpd="sng" algn="ctr">
          <a:solidFill>
            <a:schemeClr val="accent2">
              <a:tint val="40000"/>
              <a:alpha val="90000"/>
              <a:hueOff val="-4579863"/>
              <a:satOff val="-48798"/>
              <a:lumOff val="-4201"/>
              <a:alphaOff val="0"/>
            </a:schemeClr>
          </a:solidFill>
          <a:prstDash val="solid"/>
        </a:ln>
        <a:effectLst/>
      </dsp:spPr>
      <dsp:style>
        <a:lnRef idx="2">
          <a:scrgbClr r="0" g="0" b="0"/>
        </a:lnRef>
        <a:fillRef idx="1">
          <a:scrgbClr r="0" g="0" b="0"/>
        </a:fillRef>
        <a:effectRef idx="0">
          <a:scrgbClr r="0" g="0" b="0"/>
        </a:effectRef>
        <a:fontRef idx="minor"/>
      </dsp:style>
    </dsp:sp>
    <dsp:sp modelId="{F0127387-E8AA-499C-8DB8-727DACC6E834}">
      <dsp:nvSpPr>
        <dsp:cNvPr id="0" name=""/>
        <dsp:cNvSpPr/>
      </dsp:nvSpPr>
      <dsp:spPr>
        <a:xfrm>
          <a:off x="2620" y="2432266"/>
          <a:ext cx="6763614" cy="2210636"/>
        </a:xfrm>
        <a:prstGeom prst="roundRect">
          <a:avLst/>
        </a:prstGeom>
        <a:solidFill>
          <a:schemeClr val="accent2">
            <a:hueOff val="-2923643"/>
            <a:satOff val="0"/>
            <a:lumOff val="-1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kern="1200" dirty="0"/>
            <a:t>2</a:t>
          </a:r>
          <a:r>
            <a:rPr lang="en-US" sz="2000" kern="1200" dirty="0" smtClean="0"/>
            <a:t>.</a:t>
          </a:r>
          <a:r>
            <a:rPr lang="zh-CN" sz="2000" kern="1200" dirty="0" smtClean="0"/>
            <a:t>系统</a:t>
          </a:r>
          <a:r>
            <a:rPr lang="zh-CN" altLang="en-US" sz="2000" kern="1200" dirty="0" smtClean="0"/>
            <a:t>设置考试管理模板，</a:t>
          </a:r>
          <a:r>
            <a:rPr lang="zh-CN" sz="2000" kern="1200" dirty="0" smtClean="0"/>
            <a:t>通过试题库设定的知识点要求设置抽题规则，随机选取试题，保证试题选项的随机性，从而实现了所有考生在试题顺序、试题选项上均不相同，降低了考试过程中的作弊可能性，保障了考试的公平性；</a:t>
          </a:r>
          <a:endParaRPr lang="en-US" sz="2000" kern="1200" dirty="0"/>
        </a:p>
      </dsp:txBody>
      <dsp:txXfrm>
        <a:off x="110534" y="2540180"/>
        <a:ext cx="6547786" cy="1994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08A1B-4587-43FA-A003-01F2D55E8802}">
      <dsp:nvSpPr>
        <dsp:cNvPr id="0" name=""/>
        <dsp:cNvSpPr/>
      </dsp:nvSpPr>
      <dsp:spPr>
        <a:xfrm>
          <a:off x="6879936" y="624"/>
          <a:ext cx="1470822" cy="243367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4B71F-E990-4997-AE36-9B69522C1951}">
      <dsp:nvSpPr>
        <dsp:cNvPr id="0" name=""/>
        <dsp:cNvSpPr/>
      </dsp:nvSpPr>
      <dsp:spPr>
        <a:xfrm>
          <a:off x="2664" y="624"/>
          <a:ext cx="6877272" cy="24336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0" kern="1200" dirty="0" smtClean="0"/>
            <a:t>3.</a:t>
          </a:r>
          <a:r>
            <a:rPr lang="zh-CN" altLang="en-US" sz="2000" b="0" kern="1200" dirty="0" smtClean="0"/>
            <a:t>系统中题库管理模块可以根据</a:t>
          </a:r>
          <a:r>
            <a:rPr lang="zh-CN" sz="2000" b="0" kern="1200" dirty="0" smtClean="0"/>
            <a:t>考</a:t>
          </a:r>
          <a:r>
            <a:rPr lang="zh-CN" sz="2000" b="0" kern="1200" dirty="0"/>
            <a:t>试大纲知识点要求</a:t>
          </a:r>
          <a:r>
            <a:rPr lang="zh-CN" sz="2000" b="0" kern="1200" dirty="0" smtClean="0"/>
            <a:t>，</a:t>
          </a:r>
          <a:r>
            <a:rPr lang="zh-CN" altLang="en-US" sz="2000" b="0" kern="1200" dirty="0" smtClean="0"/>
            <a:t>及时进行题库信息更新维护，</a:t>
          </a:r>
          <a:r>
            <a:rPr lang="zh-CN" sz="2000" b="0" kern="1200" dirty="0" smtClean="0"/>
            <a:t>帮</a:t>
          </a:r>
          <a:r>
            <a:rPr lang="zh-CN" sz="2000" b="0" kern="1200" dirty="0"/>
            <a:t>助考试机构更好的履行考核责任，规避责任风险；</a:t>
          </a:r>
          <a:endParaRPr lang="zh-CN" sz="2000" kern="1200" dirty="0"/>
        </a:p>
      </dsp:txBody>
      <dsp:txXfrm>
        <a:off x="121466" y="119426"/>
        <a:ext cx="6639668" cy="2196074"/>
      </dsp:txXfrm>
    </dsp:sp>
    <dsp:sp modelId="{410ED38A-79C3-4209-A8CA-AA6D1060081B}">
      <dsp:nvSpPr>
        <dsp:cNvPr id="0" name=""/>
        <dsp:cNvSpPr/>
      </dsp:nvSpPr>
      <dsp:spPr>
        <a:xfrm>
          <a:off x="6879936" y="2677669"/>
          <a:ext cx="1470822" cy="243367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3DF2AD-C90D-411E-8F90-99990B8C705F}">
      <dsp:nvSpPr>
        <dsp:cNvPr id="0" name=""/>
        <dsp:cNvSpPr/>
      </dsp:nvSpPr>
      <dsp:spPr>
        <a:xfrm>
          <a:off x="2664" y="2677669"/>
          <a:ext cx="6877272" cy="243367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en-US" sz="2500" b="0" kern="1200" dirty="0" smtClean="0"/>
            <a:t>4</a:t>
          </a:r>
          <a:r>
            <a:rPr lang="zh-CN" sz="2500" b="0" kern="1200" dirty="0" smtClean="0"/>
            <a:t>．</a:t>
          </a:r>
          <a:r>
            <a:rPr lang="zh-CN" altLang="en-US" sz="2500" b="0" kern="1200" dirty="0" smtClean="0"/>
            <a:t>整个考试过程通过在线考试完成，避免了纸考造成的大量打印和纸张浪费现象，节约了资源</a:t>
          </a:r>
          <a:r>
            <a:rPr lang="zh-CN" sz="2500" b="0" kern="1200" dirty="0" smtClean="0"/>
            <a:t>；</a:t>
          </a:r>
          <a:r>
            <a:rPr lang="zh-CN" altLang="en-US" sz="2500" b="0" kern="1200" dirty="0" smtClean="0"/>
            <a:t>另外在线考试交卷后系统自动阅卷出分，比起人工阅卷更省时省力，也更准确。</a:t>
          </a:r>
          <a:endParaRPr lang="zh-CN" sz="2500" kern="1200" dirty="0"/>
        </a:p>
      </dsp:txBody>
      <dsp:txXfrm>
        <a:off x="121466" y="2796471"/>
        <a:ext cx="6639668" cy="219607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image" Target="../media/image3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988229" y="107503"/>
            <a:ext cx="4320496" cy="239867"/>
          </a:xfrm>
          <a:prstGeom prst="rect">
            <a:avLst/>
          </a:prstGeom>
        </p:spPr>
        <p:txBody>
          <a:bodyPr vert="horz" lIns="91440" tIns="45720" rIns="91440" bIns="45720" rtlCol="0"/>
          <a:lstStyle>
            <a:lvl1pPr algn="l">
              <a:defRPr sz="1200"/>
            </a:lvl1pPr>
          </a:lstStyle>
          <a:p>
            <a:r>
              <a:rPr lang="zh-CN" altLang="en-US" dirty="0"/>
              <a:t>此处添加页眉信息</a:t>
            </a:r>
            <a:endParaRPr lang="zh-CN" altLang="en-US" dirty="0"/>
          </a:p>
        </p:txBody>
      </p:sp>
      <p:sp>
        <p:nvSpPr>
          <p:cNvPr id="3" name="日期占位符 2"/>
          <p:cNvSpPr>
            <a:spLocks noGrp="1"/>
          </p:cNvSpPr>
          <p:nvPr>
            <p:ph type="dt" sz="quarter" idx="1"/>
          </p:nvPr>
        </p:nvSpPr>
        <p:spPr>
          <a:xfrm>
            <a:off x="1989137" y="351842"/>
            <a:ext cx="4319587" cy="228600"/>
          </a:xfrm>
          <a:prstGeom prst="rect">
            <a:avLst/>
          </a:prstGeom>
        </p:spPr>
        <p:txBody>
          <a:bodyPr vert="horz" lIns="91440" tIns="45720" rIns="91440" bIns="45720" rtlCol="0"/>
          <a:lstStyle>
            <a:lvl1pPr algn="r">
              <a:defRPr sz="1200"/>
            </a:lvl1pPr>
          </a:lstStyle>
          <a:p>
            <a:pPr algn="l"/>
            <a:fld id="{CB446F43-867F-4F64-92FD-6C8496B9358B}" type="datetimeFigureOut">
              <a:rPr lang="zh-CN" altLang="en-US" smtClean="0"/>
            </a:fld>
            <a:endParaRPr lang="zh-CN" altLang="en-US"/>
          </a:p>
        </p:txBody>
      </p:sp>
      <p:sp>
        <p:nvSpPr>
          <p:cNvPr id="4" name="页脚占位符 3"/>
          <p:cNvSpPr>
            <a:spLocks noGrp="1"/>
          </p:cNvSpPr>
          <p:nvPr>
            <p:ph type="ftr" sz="quarter" idx="2"/>
          </p:nvPr>
        </p:nvSpPr>
        <p:spPr>
          <a:xfrm>
            <a:off x="518112" y="8748464"/>
            <a:ext cx="2971800" cy="321941"/>
          </a:xfrm>
          <a:prstGeom prst="rect">
            <a:avLst/>
          </a:prstGeom>
        </p:spPr>
        <p:txBody>
          <a:bodyPr vert="horz" lIns="91440" tIns="45720" rIns="91440" bIns="45720" rtlCol="0" anchor="b"/>
          <a:lstStyle>
            <a:lvl1pPr algn="l">
              <a:defRPr sz="1200"/>
            </a:lvl1pPr>
          </a:lstStyle>
          <a:p>
            <a:r>
              <a:rPr lang="zh-CN" altLang="en-US" dirty="0"/>
              <a:t>此处添加页脚信息</a:t>
            </a:r>
            <a:endParaRPr lang="zh-CN" altLang="en-US" dirty="0"/>
          </a:p>
        </p:txBody>
      </p:sp>
      <p:sp>
        <p:nvSpPr>
          <p:cNvPr id="5" name="灯片编号占位符 4"/>
          <p:cNvSpPr>
            <a:spLocks noGrp="1"/>
          </p:cNvSpPr>
          <p:nvPr>
            <p:ph type="sldNum" sz="quarter" idx="3"/>
          </p:nvPr>
        </p:nvSpPr>
        <p:spPr>
          <a:xfrm>
            <a:off x="5085183" y="8748464"/>
            <a:ext cx="1223541" cy="323529"/>
          </a:xfrm>
          <a:prstGeom prst="rect">
            <a:avLst/>
          </a:prstGeom>
        </p:spPr>
        <p:txBody>
          <a:bodyPr vert="horz" lIns="91440" tIns="45720" rIns="91440" bIns="45720" rtlCol="0" anchor="b"/>
          <a:lstStyle>
            <a:lvl1pPr algn="r">
              <a:defRPr sz="1200"/>
            </a:lvl1pPr>
          </a:lstStyle>
          <a:p>
            <a:r>
              <a:rPr lang="zh-CN" altLang="en-US" dirty="0"/>
              <a:t>第 </a:t>
            </a:r>
            <a:fld id="{15FF29FA-1BF5-411D-8347-0A24CCE555CE}" type="slidenum">
              <a:rPr lang="zh-CN" altLang="en-US" dirty="0" smtClean="0"/>
            </a:fld>
            <a:r>
              <a:rPr lang="zh-CN" altLang="en-US" dirty="0"/>
              <a:t> 页 讲义</a:t>
            </a:r>
            <a:endParaRPr lang="zh-CN" altLang="en-US" dirty="0"/>
          </a:p>
        </p:txBody>
      </p:sp>
      <p:cxnSp>
        <p:nvCxnSpPr>
          <p:cNvPr id="10" name="直接连接符 9"/>
          <p:cNvCxnSpPr/>
          <p:nvPr/>
        </p:nvCxnSpPr>
        <p:spPr>
          <a:xfrm>
            <a:off x="0" y="723669"/>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429000" y="1312195"/>
            <a:ext cx="2879725" cy="1603621"/>
            <a:chOff x="0" y="1312195"/>
            <a:chExt cx="6858000" cy="1603621"/>
          </a:xfrm>
        </p:grpSpPr>
        <p:cxnSp>
          <p:nvCxnSpPr>
            <p:cNvPr id="11" name="直接连接符 10"/>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3429000" y="3980364"/>
            <a:ext cx="2879725" cy="1603621"/>
            <a:chOff x="0" y="1312195"/>
            <a:chExt cx="6858000" cy="1603621"/>
          </a:xfrm>
        </p:grpSpPr>
        <p:cxnSp>
          <p:nvCxnSpPr>
            <p:cNvPr id="19" name="直接连接符 18"/>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429000" y="6629089"/>
            <a:ext cx="2879725" cy="1603621"/>
            <a:chOff x="0" y="1312195"/>
            <a:chExt cx="6858000" cy="1603621"/>
          </a:xfrm>
        </p:grpSpPr>
        <p:cxnSp>
          <p:nvCxnSpPr>
            <p:cNvPr id="26" name="直接连接符 25"/>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549275" y="114299"/>
            <a:ext cx="1368152" cy="466143"/>
          </a:xfrm>
          <a:prstGeom prst="rect">
            <a:avLst/>
          </a:prstGeom>
          <a:solidFill>
            <a:schemeClr val="bg1"/>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75000"/>
                    <a:lumOff val="25000"/>
                  </a:schemeClr>
                </a:solidFill>
              </a:rPr>
              <a:t>LOGO</a:t>
            </a:r>
            <a:endParaRPr lang="zh-CN" altLang="en-US" b="1" dirty="0">
              <a:solidFill>
                <a:schemeClr val="tx1">
                  <a:lumMod val="75000"/>
                  <a:lumOff val="25000"/>
                </a:schemeClr>
              </a:solidFill>
            </a:endParaRPr>
          </a:p>
        </p:txBody>
      </p:sp>
      <p:cxnSp>
        <p:nvCxnSpPr>
          <p:cNvPr id="33" name="直接连接符 32"/>
          <p:cNvCxnSpPr/>
          <p:nvPr/>
        </p:nvCxnSpPr>
        <p:spPr>
          <a:xfrm>
            <a:off x="0" y="8676457"/>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328526" y="989904"/>
            <a:ext cx="1261884" cy="307777"/>
          </a:xfrm>
          <a:prstGeom prst="rect">
            <a:avLst/>
          </a:prstGeom>
        </p:spPr>
        <p:txBody>
          <a:bodyPr wrap="none">
            <a:spAutoFit/>
          </a:bodyPr>
          <a:lstStyle/>
          <a:p>
            <a:r>
              <a:rPr lang="zh-CN" altLang="en-US" sz="1400" dirty="0">
                <a:solidFill>
                  <a:srgbClr val="C0C0C0"/>
                </a:solidFill>
              </a:rPr>
              <a:t>此处记录讲义</a:t>
            </a:r>
            <a:endParaRPr lang="zh-CN" altLang="en-US" sz="1400" dirty="0">
              <a:solidFill>
                <a:srgbClr val="C0C0C0"/>
              </a:solidFill>
            </a:endParaRPr>
          </a:p>
        </p:txBody>
      </p:sp>
      <p:sp>
        <p:nvSpPr>
          <p:cNvPr id="36" name="矩形 35"/>
          <p:cNvSpPr/>
          <p:nvPr/>
        </p:nvSpPr>
        <p:spPr>
          <a:xfrm>
            <a:off x="3328526" y="3672587"/>
            <a:ext cx="1261884" cy="307777"/>
          </a:xfrm>
          <a:prstGeom prst="rect">
            <a:avLst/>
          </a:prstGeom>
        </p:spPr>
        <p:txBody>
          <a:bodyPr wrap="none">
            <a:spAutoFit/>
          </a:bodyPr>
          <a:lstStyle/>
          <a:p>
            <a:r>
              <a:rPr lang="zh-CN" altLang="en-US" sz="1400" dirty="0">
                <a:solidFill>
                  <a:srgbClr val="C0C0C0"/>
                </a:solidFill>
              </a:rPr>
              <a:t>此处记录讲义</a:t>
            </a:r>
            <a:endParaRPr lang="zh-CN" altLang="en-US" sz="1400" dirty="0">
              <a:solidFill>
                <a:srgbClr val="C0C0C0"/>
              </a:solidFill>
            </a:endParaRPr>
          </a:p>
        </p:txBody>
      </p:sp>
      <p:sp>
        <p:nvSpPr>
          <p:cNvPr id="37" name="矩形 36"/>
          <p:cNvSpPr/>
          <p:nvPr/>
        </p:nvSpPr>
        <p:spPr>
          <a:xfrm>
            <a:off x="3328526" y="6321312"/>
            <a:ext cx="1261884" cy="307777"/>
          </a:xfrm>
          <a:prstGeom prst="rect">
            <a:avLst/>
          </a:prstGeom>
        </p:spPr>
        <p:txBody>
          <a:bodyPr wrap="none">
            <a:spAutoFit/>
          </a:bodyPr>
          <a:lstStyle/>
          <a:p>
            <a:r>
              <a:rPr lang="zh-CN" altLang="en-US" sz="1400" dirty="0">
                <a:solidFill>
                  <a:srgbClr val="C0C0C0"/>
                </a:solidFill>
              </a:rPr>
              <a:t>此处记录讲义</a:t>
            </a:r>
            <a:endParaRPr lang="zh-CN" altLang="en-US" sz="1400" dirty="0">
              <a:solidFill>
                <a:srgbClr val="C0C0C0"/>
              </a:solidFill>
            </a:endParaRPr>
          </a:p>
        </p:txBody>
      </p:sp>
      <p:pic>
        <p:nvPicPr>
          <p:cNvPr id="38" name="Picture 3" descr="E:\设计素材\shadow.png"/>
          <p:cNvPicPr>
            <a:picLocks noChangeAspect="1" noChangeArrowheads="1"/>
          </p:cNvPicPr>
          <p:nvPr/>
        </p:nvPicPr>
        <p:blipFill>
          <a:blip r:embed="rId1"/>
          <a:srcRect/>
          <a:stretch>
            <a:fillRect/>
          </a:stretch>
        </p:blipFill>
        <p:spPr bwMode="auto">
          <a:xfrm>
            <a:off x="549275" y="2929386"/>
            <a:ext cx="2663701" cy="3091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设计素材\shadow.png"/>
          <p:cNvPicPr>
            <a:picLocks noChangeAspect="1" noChangeArrowheads="1"/>
          </p:cNvPicPr>
          <p:nvPr/>
        </p:nvPicPr>
        <p:blipFill>
          <a:blip r:embed="rId1"/>
          <a:srcRect/>
          <a:stretch>
            <a:fillRect/>
          </a:stretch>
        </p:blipFill>
        <p:spPr bwMode="auto">
          <a:xfrm>
            <a:off x="549275" y="5581827"/>
            <a:ext cx="2663701" cy="3091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E:\设计素材\shadow.png"/>
          <p:cNvPicPr>
            <a:picLocks noChangeAspect="1" noChangeArrowheads="1"/>
          </p:cNvPicPr>
          <p:nvPr/>
        </p:nvPicPr>
        <p:blipFill>
          <a:blip r:embed="rId1"/>
          <a:srcRect/>
          <a:stretch>
            <a:fillRect/>
          </a:stretch>
        </p:blipFill>
        <p:spPr bwMode="auto">
          <a:xfrm>
            <a:off x="549275" y="8232710"/>
            <a:ext cx="2663701" cy="3091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35.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E:\设计素材\shado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9275" y="5292080"/>
            <a:ext cx="5759450" cy="374364"/>
          </a:xfrm>
          <a:prstGeom prst="rect">
            <a:avLst/>
          </a:prstGeom>
          <a:noFill/>
          <a:extLst>
            <a:ext uri="{909E8E84-426E-40DD-AFC4-6F175D3DCCD1}">
              <a14:hiddenFill xmlns:a14="http://schemas.microsoft.com/office/drawing/2010/main">
                <a:solidFill>
                  <a:srgbClr val="FFFFFF"/>
                </a:solidFill>
              </a14:hiddenFill>
            </a:ext>
          </a:extLst>
        </p:spPr>
      </p:pic>
      <p:sp>
        <p:nvSpPr>
          <p:cNvPr id="2" name="页眉占位符 1"/>
          <p:cNvSpPr>
            <a:spLocks noGrp="1"/>
          </p:cNvSpPr>
          <p:nvPr>
            <p:ph type="hdr" sz="quarter"/>
          </p:nvPr>
        </p:nvSpPr>
        <p:spPr>
          <a:xfrm>
            <a:off x="1988840" y="114299"/>
            <a:ext cx="4319884" cy="233072"/>
          </a:xfrm>
          <a:prstGeom prst="rect">
            <a:avLst/>
          </a:prstGeom>
        </p:spPr>
        <p:txBody>
          <a:bodyPr vert="horz" lIns="91440" tIns="45720" rIns="91440" bIns="45720" rtlCol="0"/>
          <a:lstStyle>
            <a:lvl1pPr algn="l">
              <a:defRPr sz="1200"/>
            </a:lvl1pPr>
          </a:lstStyle>
          <a:p>
            <a:r>
              <a:rPr lang="zh-CN" altLang="en-US" dirty="0"/>
              <a:t>此处添加页眉信息</a:t>
            </a:r>
            <a:endParaRPr lang="zh-CN" altLang="en-US" dirty="0"/>
          </a:p>
        </p:txBody>
      </p:sp>
      <p:sp>
        <p:nvSpPr>
          <p:cNvPr id="3" name="日期占位符 2"/>
          <p:cNvSpPr>
            <a:spLocks noGrp="1"/>
          </p:cNvSpPr>
          <p:nvPr>
            <p:ph type="dt" idx="1"/>
          </p:nvPr>
        </p:nvSpPr>
        <p:spPr>
          <a:xfrm>
            <a:off x="1988840" y="347370"/>
            <a:ext cx="4319885" cy="233072"/>
          </a:xfrm>
          <a:prstGeom prst="rect">
            <a:avLst/>
          </a:prstGeom>
        </p:spPr>
        <p:txBody>
          <a:bodyPr vert="horz" lIns="91440" tIns="45720" rIns="91440" bIns="45720" rtlCol="0"/>
          <a:lstStyle>
            <a:lvl1pPr algn="l">
              <a:defRPr sz="1200"/>
            </a:lvl1pPr>
          </a:lstStyle>
          <a:p>
            <a:fld id="{D51D64F8-606E-4201-A2DE-1AF0754CE7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52806" y="971600"/>
            <a:ext cx="5755919" cy="4316939"/>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49275" y="5508104"/>
            <a:ext cx="5759450" cy="2878088"/>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549523" y="8748465"/>
            <a:ext cx="2971800" cy="287585"/>
          </a:xfrm>
          <a:prstGeom prst="rect">
            <a:avLst/>
          </a:prstGeom>
        </p:spPr>
        <p:txBody>
          <a:bodyPr vert="horz" lIns="91440" tIns="45720" rIns="91440" bIns="45720" rtlCol="0" anchor="b"/>
          <a:lstStyle>
            <a:lvl1pPr algn="l">
              <a:defRPr sz="1200"/>
            </a:lvl1pPr>
          </a:lstStyle>
          <a:p>
            <a:r>
              <a:rPr lang="zh-CN" altLang="en-US" dirty="0"/>
              <a:t>此处添加页脚信息</a:t>
            </a:r>
            <a:endParaRPr lang="zh-CN" altLang="en-US" dirty="0"/>
          </a:p>
        </p:txBody>
      </p:sp>
      <p:sp>
        <p:nvSpPr>
          <p:cNvPr id="7" name="灯片编号占位符 6"/>
          <p:cNvSpPr>
            <a:spLocks noGrp="1"/>
          </p:cNvSpPr>
          <p:nvPr>
            <p:ph type="sldNum" sz="quarter" idx="5"/>
          </p:nvPr>
        </p:nvSpPr>
        <p:spPr>
          <a:xfrm>
            <a:off x="3884613" y="8748713"/>
            <a:ext cx="2424112" cy="287337"/>
          </a:xfrm>
          <a:prstGeom prst="rect">
            <a:avLst/>
          </a:prstGeom>
        </p:spPr>
        <p:txBody>
          <a:bodyPr vert="horz" lIns="91440" tIns="45720" rIns="91440" bIns="45720" rtlCol="0" anchor="b"/>
          <a:lstStyle>
            <a:lvl1pPr algn="r">
              <a:defRPr sz="1200"/>
            </a:lvl1pPr>
          </a:lstStyle>
          <a:p>
            <a:r>
              <a:rPr lang="zh-CN" altLang="en-US" dirty="0"/>
              <a:t>第 </a:t>
            </a:r>
            <a:fld id="{CE884005-AAD7-43DA-8323-709AF992FEE5}" type="slidenum">
              <a:rPr lang="zh-CN" altLang="en-US" dirty="0" smtClean="0"/>
            </a:fld>
            <a:r>
              <a:rPr lang="zh-CN" altLang="en-US" dirty="0"/>
              <a:t> 页</a:t>
            </a:r>
            <a:endParaRPr lang="zh-CN" altLang="en-US" dirty="0"/>
          </a:p>
        </p:txBody>
      </p:sp>
      <p:cxnSp>
        <p:nvCxnSpPr>
          <p:cNvPr id="8" name="直接连接符 7"/>
          <p:cNvCxnSpPr/>
          <p:nvPr/>
        </p:nvCxnSpPr>
        <p:spPr>
          <a:xfrm>
            <a:off x="0" y="723669"/>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49275" y="114299"/>
            <a:ext cx="1368152" cy="466143"/>
          </a:xfrm>
          <a:prstGeom prst="rect">
            <a:avLst/>
          </a:prstGeom>
          <a:solidFill>
            <a:schemeClr val="bg1"/>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75000"/>
                    <a:lumOff val="25000"/>
                  </a:schemeClr>
                </a:solidFill>
              </a:rPr>
              <a:t>LOGO</a:t>
            </a:r>
            <a:endParaRPr lang="zh-CN" altLang="en-US" b="1" dirty="0">
              <a:solidFill>
                <a:schemeClr val="tx1">
                  <a:lumMod val="75000"/>
                  <a:lumOff val="25000"/>
                </a:schemeClr>
              </a:solidFill>
            </a:endParaRPr>
          </a:p>
        </p:txBody>
      </p:sp>
      <p:cxnSp>
        <p:nvCxnSpPr>
          <p:cNvPr id="10" name="直接连接符 9"/>
          <p:cNvCxnSpPr/>
          <p:nvPr/>
        </p:nvCxnSpPr>
        <p:spPr>
          <a:xfrm>
            <a:off x="0" y="8676457"/>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notesStyle>
    <a:lvl1pPr marL="171450" indent="-171450" algn="l" defTabSz="914400" rtl="0" eaLnBrk="1" fontAlgn="ctr" latinLnBrk="0" hangingPunct="1">
      <a:buSzPct val="70000"/>
      <a:buFont typeface="Wingdings" panose="05000000000000000000" pitchFamily="2" charset="2"/>
      <a:buChar char="l"/>
      <a:defRPr sz="1200" kern="1200">
        <a:solidFill>
          <a:schemeClr val="tx1">
            <a:lumMod val="75000"/>
            <a:lumOff val="25000"/>
          </a:schemeClr>
        </a:solidFill>
        <a:latin typeface="+mn-lt"/>
        <a:ea typeface="+mn-ea"/>
        <a:cs typeface="+mn-cs"/>
      </a:defRPr>
    </a:lvl1pPr>
    <a:lvl2pPr marL="628650" indent="-171450" algn="l" defTabSz="914400" rtl="0" eaLnBrk="1" fontAlgn="ctr" latinLnBrk="0" hangingPunct="1">
      <a:buSzPct val="70000"/>
      <a:buFont typeface="Wingdings" panose="05000000000000000000" pitchFamily="2" charset="2"/>
      <a:buChar char="l"/>
      <a:defRPr sz="1200" kern="1200">
        <a:solidFill>
          <a:schemeClr val="tx1">
            <a:lumMod val="75000"/>
            <a:lumOff val="25000"/>
          </a:schemeClr>
        </a:solidFill>
        <a:latin typeface="+mn-lt"/>
        <a:ea typeface="+mn-ea"/>
        <a:cs typeface="+mn-cs"/>
      </a:defRPr>
    </a:lvl2pPr>
    <a:lvl3pPr marL="1085850" indent="-171450" algn="l" defTabSz="914400" rtl="0" eaLnBrk="1" fontAlgn="ctr" latinLnBrk="0" hangingPunct="1">
      <a:buSzPct val="70000"/>
      <a:buFont typeface="Wingdings" panose="05000000000000000000" pitchFamily="2" charset="2"/>
      <a:buChar char="l"/>
      <a:defRPr sz="1200" kern="1200">
        <a:solidFill>
          <a:schemeClr val="tx1">
            <a:lumMod val="75000"/>
            <a:lumOff val="25000"/>
          </a:schemeClr>
        </a:solidFill>
        <a:latin typeface="+mn-lt"/>
        <a:ea typeface="+mn-ea"/>
        <a:cs typeface="+mn-cs"/>
      </a:defRPr>
    </a:lvl3pPr>
    <a:lvl4pPr marL="1543050" indent="-171450" algn="l" defTabSz="914400" rtl="0" eaLnBrk="1" fontAlgn="ctr" latinLnBrk="0" hangingPunct="1">
      <a:buSzPct val="70000"/>
      <a:buFont typeface="Wingdings" panose="05000000000000000000" pitchFamily="2" charset="2"/>
      <a:buChar char="l"/>
      <a:defRPr sz="1200" kern="1200">
        <a:solidFill>
          <a:schemeClr val="tx1">
            <a:lumMod val="75000"/>
            <a:lumOff val="25000"/>
          </a:schemeClr>
        </a:solidFill>
        <a:latin typeface="+mn-lt"/>
        <a:ea typeface="+mn-ea"/>
        <a:cs typeface="+mn-cs"/>
      </a:defRPr>
    </a:lvl4pPr>
    <a:lvl5pPr marL="2000250" indent="-171450" algn="l" defTabSz="914400" rtl="0" eaLnBrk="1" fontAlgn="ctr" latinLnBrk="0" hangingPunct="1">
      <a:buSzPct val="70000"/>
      <a:buFont typeface="Wingdings" panose="05000000000000000000" pitchFamily="2" charset="2"/>
      <a:buChar char="l"/>
      <a:defRPr sz="1200" kern="1200">
        <a:solidFill>
          <a:schemeClr val="tx1">
            <a:lumMod val="75000"/>
            <a:lumOff val="2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pPr marL="0" indent="0">
              <a:buNone/>
            </a:pPr>
            <a:endParaRPr lang="en-US" altLang="zh-CN" dirty="0"/>
          </a:p>
          <a:p>
            <a:endParaRPr lang="zh-CN" altLang="en-US" dirty="0"/>
          </a:p>
        </p:txBody>
      </p:sp>
      <p:sp>
        <p:nvSpPr>
          <p:cNvPr id="4" name="灯片编号占位符 3"/>
          <p:cNvSpPr>
            <a:spLocks noGrp="1"/>
          </p:cNvSpPr>
          <p:nvPr>
            <p:ph type="sldNum" sz="quarter" idx="10"/>
          </p:nvPr>
        </p:nvSpPr>
        <p:spPr/>
        <p:txBody>
          <a:bodyPr/>
          <a:lstStyle/>
          <a:p>
            <a:r>
              <a:rPr lang="zh-CN" altLang="en-US"/>
              <a:t>第 </a:t>
            </a:r>
            <a:fld id="{CE884005-AAD7-43DA-8323-709AF992FEE5}" type="slidenum">
              <a:rPr lang="zh-CN" altLang="en-US" smtClean="0"/>
            </a:fld>
            <a:r>
              <a:rPr lang="zh-CN" altLang="en-US"/>
              <a:t> 页</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a:t>第 </a:t>
            </a:r>
            <a:fld id="{CE884005-AAD7-43DA-8323-709AF992FEE5}" type="slidenum">
              <a:rPr lang="zh-CN" altLang="en-US" smtClean="0"/>
            </a:fld>
            <a:r>
              <a:rPr lang="zh-CN" altLang="en-US"/>
              <a:t> 页</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封面幻灯片">
    <p:spTree>
      <p:nvGrpSpPr>
        <p:cNvPr id="1" name=""/>
        <p:cNvGrpSpPr/>
        <p:nvPr/>
      </p:nvGrpSpPr>
      <p:grpSpPr>
        <a:xfrm>
          <a:off x="0" y="0"/>
          <a:ext cx="0" cy="0"/>
          <a:chOff x="0" y="0"/>
          <a:chExt cx="0" cy="0"/>
        </a:xfrm>
      </p:grpSpPr>
      <p:pic>
        <p:nvPicPr>
          <p:cNvPr id="2050" name="Picture 2" descr="D:\SLIDEtoME\TP模板\新建文件夹 (16)\bg1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152"/>
            <a:ext cx="9144000" cy="6883152"/>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a:xfrm>
            <a:off x="395536" y="271121"/>
            <a:ext cx="1368152" cy="504056"/>
          </a:xfrm>
          <a:prstGeom prst="rect">
            <a:avLst/>
          </a:prstGeom>
          <a:solidFill>
            <a:srgbClr val="F8F8F8"/>
          </a:solidFill>
          <a:ln w="952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b="1" dirty="0">
                <a:solidFill>
                  <a:srgbClr val="4D4D4D"/>
                </a:solidFill>
              </a:rPr>
              <a:t>LOGO</a:t>
            </a:r>
            <a:endParaRPr lang="zh-CN" altLang="en-US" b="1" dirty="0">
              <a:solidFill>
                <a:srgbClr val="4D4D4D"/>
              </a:solidFill>
            </a:endParaRPr>
          </a:p>
        </p:txBody>
      </p:sp>
      <p:sp>
        <p:nvSpPr>
          <p:cNvPr id="2" name="标题 1"/>
          <p:cNvSpPr>
            <a:spLocks noGrp="1"/>
          </p:cNvSpPr>
          <p:nvPr>
            <p:ph type="ctrTitle"/>
          </p:nvPr>
        </p:nvSpPr>
        <p:spPr>
          <a:xfrm>
            <a:off x="395287" y="2708920"/>
            <a:ext cx="8353425" cy="792088"/>
          </a:xfrm>
        </p:spPr>
        <p:txBody>
          <a:bodyPr/>
          <a:lstStyle>
            <a:lvl1pPr algn="l">
              <a:defRPr b="1">
                <a:solidFill>
                  <a:schemeClr val="bg1"/>
                </a:solidFill>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395287" y="3501008"/>
            <a:ext cx="8353425" cy="504056"/>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lvl1pPr>
              <a:defRPr>
                <a:solidFill>
                  <a:schemeClr val="tx1">
                    <a:lumMod val="75000"/>
                    <a:lumOff val="25000"/>
                  </a:schemeClr>
                </a:solidFill>
              </a:defRPr>
            </a:lvl1pPr>
          </a:lstStyle>
          <a:p>
            <a:fld id="{9376E313-2D52-48C8-8277-CF8FAABB88F6}" type="datetime1">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tx1">
                    <a:lumMod val="75000"/>
                    <a:lumOff val="25000"/>
                  </a:schemeClr>
                </a:solidFill>
              </a:defRPr>
            </a:lvl1pPr>
          </a:lstStyle>
          <a:p>
            <a:r>
              <a:rPr lang="zh-CN" altLang="en-US"/>
              <a:t>此处添加公司信息</a:t>
            </a:r>
            <a:endParaRPr lang="zh-CN" altLang="en-US" dirty="0"/>
          </a:p>
        </p:txBody>
      </p:sp>
      <p:sp>
        <p:nvSpPr>
          <p:cNvPr id="6" name="灯片编号占位符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defRPr>
                <a:solidFill>
                  <a:schemeClr val="tx1">
                    <a:lumMod val="75000"/>
                    <a:lumOff val="25000"/>
                  </a:schemeClr>
                </a:solidFill>
              </a:defRPr>
            </a:lvl1pPr>
          </a:lstStyle>
          <a:p>
            <a:fld id="{49F4BA8F-7B64-4198-9505-0CB5D4D3B366}"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封底幻灯片">
    <p:spTree>
      <p:nvGrpSpPr>
        <p:cNvPr id="1" name=""/>
        <p:cNvGrpSpPr/>
        <p:nvPr/>
      </p:nvGrpSpPr>
      <p:grpSpPr>
        <a:xfrm>
          <a:off x="0" y="0"/>
          <a:ext cx="0" cy="0"/>
          <a:chOff x="0" y="0"/>
          <a:chExt cx="0" cy="0"/>
        </a:xfrm>
      </p:grpSpPr>
      <p:pic>
        <p:nvPicPr>
          <p:cNvPr id="10" name="Picture 2" descr="D:\SLIDEtoME\TP模板\新建文件夹 (16)\bg1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152"/>
            <a:ext cx="9144000" cy="688315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395287" y="2624336"/>
            <a:ext cx="8353425" cy="792088"/>
          </a:xfrm>
        </p:spPr>
        <p:txBody>
          <a:bodyPr/>
          <a:lstStyle>
            <a:lvl1pPr algn="l">
              <a:defRPr b="1">
                <a:solidFill>
                  <a:schemeClr val="bg1"/>
                </a:solidFill>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395287" y="3416424"/>
            <a:ext cx="8353425" cy="504056"/>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solidFill>
                  <a:schemeClr val="tx1">
                    <a:lumMod val="75000"/>
                    <a:lumOff val="25000"/>
                  </a:schemeClr>
                </a:solidFill>
              </a:defRPr>
            </a:lvl1pPr>
          </a:lstStyle>
          <a:p>
            <a:fld id="{35FCD105-2A29-4E1C-AEE0-6E903EDBE46B}" type="datetime1">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tx1">
                    <a:lumMod val="75000"/>
                    <a:lumOff val="25000"/>
                  </a:schemeClr>
                </a:solidFill>
              </a:defRPr>
            </a:lvl1pPr>
          </a:lstStyle>
          <a:p>
            <a:r>
              <a:rPr lang="zh-CN" altLang="en-US"/>
              <a:t>此处添加公司信息</a:t>
            </a:r>
            <a:endParaRPr lang="zh-CN" altLang="en-US"/>
          </a:p>
        </p:txBody>
      </p:sp>
      <p:sp>
        <p:nvSpPr>
          <p:cNvPr id="6" name="灯片编号占位符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defRPr>
                <a:solidFill>
                  <a:schemeClr val="tx1">
                    <a:lumMod val="75000"/>
                    <a:lumOff val="25000"/>
                  </a:schemeClr>
                </a:solidFill>
              </a:defRPr>
            </a:lvl1pPr>
          </a:lstStyle>
          <a:p>
            <a:fld id="{49F4BA8F-7B64-4198-9505-0CB5D4D3B366}" type="slidenum">
              <a:rPr lang="zh-CN" altLang="en-US" smtClean="0"/>
            </a:fld>
            <a:endParaRPr lang="zh-CN" altLang="en-US" dirty="0"/>
          </a:p>
        </p:txBody>
      </p:sp>
      <p:sp>
        <p:nvSpPr>
          <p:cNvPr id="13" name="矩形 12"/>
          <p:cNvSpPr/>
          <p:nvPr userDrawn="1"/>
        </p:nvSpPr>
        <p:spPr>
          <a:xfrm>
            <a:off x="395536" y="271121"/>
            <a:ext cx="1368152" cy="504056"/>
          </a:xfrm>
          <a:prstGeom prst="rect">
            <a:avLst/>
          </a:prstGeom>
          <a:solidFill>
            <a:srgbClr val="F8F8F8"/>
          </a:solidFill>
          <a:ln w="952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b="1" dirty="0">
                <a:solidFill>
                  <a:srgbClr val="4D4D4D"/>
                </a:solidFill>
              </a:rPr>
              <a:t>LOGO</a:t>
            </a:r>
            <a:endParaRPr lang="zh-CN" altLang="en-US" b="1" dirty="0">
              <a:solidFill>
                <a:srgbClr val="4D4D4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0" y="279458"/>
            <a:ext cx="9144000" cy="792088"/>
          </a:xfrm>
          <a:prstGeom prst="rect">
            <a:avLst/>
          </a:prstGeom>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p>
        </p:txBody>
      </p:sp>
      <p:sp>
        <p:nvSpPr>
          <p:cNvPr id="2" name="标题 1"/>
          <p:cNvSpPr>
            <a:spLocks noGrp="1"/>
          </p:cNvSpPr>
          <p:nvPr>
            <p:ph type="title"/>
          </p:nvPr>
        </p:nvSpPr>
        <p:spPr/>
        <p:txBody>
          <a:bodyPr/>
          <a:lstStyle>
            <a:lvl1pPr>
              <a:defRPr b="1"/>
            </a:lvl1pPr>
          </a:lstStyle>
          <a:p>
            <a:r>
              <a:rPr lang="zh-CN" altLang="en-US"/>
              <a:t>单击此处编辑母版标题样式</a:t>
            </a:r>
            <a:endParaRPr lang="zh-CN" altLang="en-US"/>
          </a:p>
        </p:txBody>
      </p:sp>
      <p:sp>
        <p:nvSpPr>
          <p:cNvPr id="3" name="内容占位符 2"/>
          <p:cNvSpPr>
            <a:spLocks noGrp="1"/>
          </p:cNvSpPr>
          <p:nvPr>
            <p:ph idx="1"/>
          </p:nvPr>
        </p:nvSpPr>
        <p:spPr/>
        <p:txBody>
          <a:bodyPr>
            <a:normAutofit/>
          </a:bodyPr>
          <a:lstStyle>
            <a:lvl1pPr marL="0" indent="0">
              <a:lnSpc>
                <a:spcPct val="150000"/>
              </a:lnSpc>
              <a:spcAft>
                <a:spcPts val="0"/>
              </a:spcAft>
              <a:buFontTx/>
              <a:buNone/>
              <a:defRPr sz="1800" b="0">
                <a:solidFill>
                  <a:schemeClr val="tx1">
                    <a:lumMod val="90000"/>
                    <a:lumOff val="10000"/>
                  </a:schemeClr>
                </a:solidFill>
              </a:defRPr>
            </a:lvl1pPr>
            <a:lvl2pPr>
              <a:spcAft>
                <a:spcPts val="400"/>
              </a:spcAft>
              <a:defRPr/>
            </a:lvl2pPr>
            <a:lvl3pPr>
              <a:spcAft>
                <a:spcPts val="400"/>
              </a:spcAft>
              <a:defRPr/>
            </a:lvl3pPr>
            <a:lvl4pPr>
              <a:spcAft>
                <a:spcPts val="400"/>
              </a:spcAft>
              <a:defRPr/>
            </a:lvl4pPr>
            <a:lvl5pPr>
              <a:spcAft>
                <a:spcPts val="400"/>
              </a:spcAft>
              <a:defRPr/>
            </a:lvl5pPr>
          </a:lstStyle>
          <a:p>
            <a:pPr lvl="0"/>
            <a:r>
              <a:rPr lang="zh-CN" altLang="en-US"/>
              <a:t>单击此处编辑母版文本样式</a:t>
            </a:r>
            <a:endParaRPr lang="zh-CN" altLang="en-US"/>
          </a:p>
        </p:txBody>
      </p:sp>
      <p:sp>
        <p:nvSpPr>
          <p:cNvPr id="8" name="TextBox 7"/>
          <p:cNvSpPr txBox="1"/>
          <p:nvPr userDrawn="1"/>
        </p:nvSpPr>
        <p:spPr>
          <a:xfrm>
            <a:off x="3221026" y="6453186"/>
            <a:ext cx="2857520" cy="276999"/>
          </a:xfrm>
          <a:prstGeom prst="rect">
            <a:avLst/>
          </a:prstGeom>
          <a:noFill/>
        </p:spPr>
        <p:txBody>
          <a:bodyPr wrap="square" rtlCol="0" anchor="b">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a:solidFill>
                  <a:schemeClr val="bg2">
                    <a:lumMod val="50000"/>
                  </a:schemeClr>
                </a:solidFill>
                <a:latin typeface="+mn-lt"/>
              </a:rPr>
              <a:t>www.jewel-ray.com</a:t>
            </a:r>
            <a:endParaRPr lang="zh-CN" altLang="en-US" sz="1200">
              <a:solidFill>
                <a:schemeClr val="bg2">
                  <a:lumMod val="50000"/>
                </a:schemeClr>
              </a:solidFill>
              <a:latin typeface="+mn-lt"/>
            </a:endParaRPr>
          </a:p>
        </p:txBody>
      </p:sp>
      <p:sp>
        <p:nvSpPr>
          <p:cNvPr id="9" name="TextBox 8"/>
          <p:cNvSpPr txBox="1"/>
          <p:nvPr userDrawn="1"/>
        </p:nvSpPr>
        <p:spPr>
          <a:xfrm>
            <a:off x="285720" y="6453186"/>
            <a:ext cx="1285884" cy="276999"/>
          </a:xfrm>
          <a:prstGeom prst="rect">
            <a:avLst/>
          </a:prstGeom>
          <a:noFill/>
        </p:spPr>
        <p:txBody>
          <a:bodyPr wrap="square" rtlCol="0" anchor="b">
            <a:spAutoFit/>
          </a:bodyPr>
          <a:lstStyle/>
          <a:p>
            <a:fld id="{B5CFBD6D-B5CF-4172-9A2C-EDB32D64EB8E}" type="datetime1">
              <a:rPr lang="zh-CN" altLang="en-US" sz="1200" smtClean="0">
                <a:solidFill>
                  <a:schemeClr val="bg2">
                    <a:lumMod val="50000"/>
                  </a:schemeClr>
                </a:solidFill>
              </a:rPr>
            </a:fld>
            <a:endParaRPr lang="zh-CN" altLang="en-US" sz="1200">
              <a:solidFill>
                <a:schemeClr val="bg2">
                  <a:lumMod val="50000"/>
                </a:schemeClr>
              </a:solidFill>
            </a:endParaRPr>
          </a:p>
        </p:txBody>
      </p:sp>
      <p:sp>
        <p:nvSpPr>
          <p:cNvPr id="10" name="TextBox 9"/>
          <p:cNvSpPr txBox="1"/>
          <p:nvPr userDrawn="1"/>
        </p:nvSpPr>
        <p:spPr>
          <a:xfrm>
            <a:off x="8501090" y="6444433"/>
            <a:ext cx="428596" cy="285752"/>
          </a:xfrm>
          <a:prstGeom prst="rect">
            <a:avLst/>
          </a:prstGeom>
          <a:noFill/>
        </p:spPr>
        <p:txBody>
          <a:bodyPr wrap="square"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49F4BA8F-7B64-4198-9505-0CB5D4D3B366}" type="slidenum">
              <a:rPr lang="zh-CN" altLang="en-US" sz="1200" smtClean="0">
                <a:solidFill>
                  <a:schemeClr val="bg2">
                    <a:lumMod val="50000"/>
                  </a:schemeClr>
                </a:solidFill>
              </a:rPr>
            </a:fld>
            <a:endParaRPr lang="zh-CN" altLang="en-US" sz="1200">
              <a:solidFill>
                <a:schemeClr val="bg2">
                  <a:lumMod val="5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SLIDEtoME\TP模板\新建文件夹 (16)\bg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395289" y="311867"/>
            <a:ext cx="8353424" cy="720724"/>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395289" y="1196752"/>
            <a:ext cx="8353424" cy="51119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395288" y="6453336"/>
            <a:ext cx="2133600" cy="268139"/>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fld id="{73AA1BBA-CEB0-4622-BA2B-DCD4AABD4BA9}" type="datetime1">
              <a:rPr lang="zh-CN" altLang="en-US" smtClean="0"/>
            </a:fld>
            <a:endParaRPr lang="zh-CN" altLang="en-US" dirty="0"/>
          </a:p>
        </p:txBody>
      </p:sp>
      <p:sp>
        <p:nvSpPr>
          <p:cNvPr id="5" name="页脚占位符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r>
              <a:rPr lang="zh-CN" altLang="en-US"/>
              <a:t>此处添加公司信息</a:t>
            </a:r>
            <a:endParaRPr lang="zh-CN" altLang="en-US" dirty="0"/>
          </a:p>
        </p:txBody>
      </p:sp>
      <p:sp>
        <p:nvSpPr>
          <p:cNvPr id="6" name="灯片编号占位符 5"/>
          <p:cNvSpPr>
            <a:spLocks noGrp="1"/>
          </p:cNvSpPr>
          <p:nvPr>
            <p:ph type="sldNum" sz="quarter" idx="4"/>
          </p:nvPr>
        </p:nvSpPr>
        <p:spPr>
          <a:xfrm>
            <a:off x="6615113" y="6453336"/>
            <a:ext cx="2133600" cy="268139"/>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49F4BA8F-7B64-4198-9505-0CB5D4D3B366}" type="slidenum">
              <a:rPr lang="zh-CN" altLang="en-US" smtClean="0"/>
            </a:fld>
            <a:endParaRPr lang="zh-CN" altLang="en-US" dirty="0"/>
          </a:p>
        </p:txBody>
      </p:sp>
      <p:sp>
        <p:nvSpPr>
          <p:cNvPr id="15" name="矩形 14"/>
          <p:cNvSpPr/>
          <p:nvPr/>
        </p:nvSpPr>
        <p:spPr>
          <a:xfrm>
            <a:off x="7380312" y="335158"/>
            <a:ext cx="1368152" cy="504056"/>
          </a:xfrm>
          <a:prstGeom prst="rect">
            <a:avLst/>
          </a:prstGeom>
          <a:solidFill>
            <a:srgbClr val="F8F8F8"/>
          </a:solidFill>
          <a:ln w="952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4D4D4D"/>
                </a:solidFill>
              </a:rPr>
              <a:t>LOGO</a:t>
            </a:r>
            <a:endParaRPr lang="zh-CN" altLang="en-US" b="1" dirty="0">
              <a:solidFill>
                <a:srgbClr val="4D4D4D"/>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defTabSz="914400" rtl="0" eaLnBrk="1" latinLnBrk="0" hangingPunct="1">
        <a:spcBef>
          <a:spcPct val="0"/>
        </a:spcBef>
        <a:buNone/>
        <a:defRPr sz="3200" b="0" kern="1200">
          <a:solidFill>
            <a:schemeClr val="bg1"/>
          </a:solidFill>
          <a:latin typeface="+mj-lt"/>
          <a:ea typeface="+mj-ea"/>
          <a:cs typeface="+mj-cs"/>
        </a:defRPr>
      </a:lvl1pPr>
    </p:titleStyle>
    <p:bodyStyle>
      <a:lvl1pPr marL="342900" indent="-342900" algn="l" defTabSz="914400" rtl="0" eaLnBrk="1" fontAlgn="ctr" latinLnBrk="0" hangingPunct="1">
        <a:lnSpc>
          <a:spcPct val="100000"/>
        </a:lnSpc>
        <a:spcBef>
          <a:spcPts val="0"/>
        </a:spcBef>
        <a:spcAft>
          <a:spcPts val="400"/>
        </a:spcAft>
        <a:buSzPct val="70000"/>
        <a:buFont typeface="Wingdings" panose="05000000000000000000" pitchFamily="2" charset="2"/>
        <a:buChar char="l"/>
        <a:defRPr sz="2400" b="1" kern="1200">
          <a:solidFill>
            <a:schemeClr val="tx1"/>
          </a:solidFill>
          <a:latin typeface="+mn-lt"/>
          <a:ea typeface="+mn-ea"/>
          <a:cs typeface="+mn-cs"/>
        </a:defRPr>
      </a:lvl1pPr>
      <a:lvl2pPr marL="742950" indent="-285750" algn="l" defTabSz="914400" rtl="0" eaLnBrk="1" fontAlgn="ctr" latinLnBrk="0" hangingPunct="1">
        <a:lnSpc>
          <a:spcPct val="100000"/>
        </a:lnSpc>
        <a:spcBef>
          <a:spcPts val="0"/>
        </a:spcBef>
        <a:spcAft>
          <a:spcPts val="400"/>
        </a:spcAft>
        <a:buSzPct val="70000"/>
        <a:buFont typeface="Wingdings" panose="05000000000000000000" pitchFamily="2" charset="2"/>
        <a:buChar char="l"/>
        <a:defRPr sz="2000" kern="1200">
          <a:solidFill>
            <a:schemeClr val="tx1"/>
          </a:solidFill>
          <a:latin typeface="+mn-lt"/>
          <a:ea typeface="+mn-ea"/>
          <a:cs typeface="+mn-cs"/>
        </a:defRPr>
      </a:lvl2pPr>
      <a:lvl3pPr marL="1143000" indent="-228600" algn="l" defTabSz="914400" rtl="0" eaLnBrk="1" fontAlgn="ctr" latinLnBrk="0" hangingPunct="1">
        <a:lnSpc>
          <a:spcPct val="100000"/>
        </a:lnSpc>
        <a:spcBef>
          <a:spcPts val="0"/>
        </a:spcBef>
        <a:spcAft>
          <a:spcPts val="400"/>
        </a:spcAft>
        <a:buSzPct val="70000"/>
        <a:buFont typeface="Wingdings" panose="05000000000000000000" pitchFamily="2" charset="2"/>
        <a:buChar char="l"/>
        <a:defRPr sz="1800" kern="1200">
          <a:solidFill>
            <a:schemeClr val="tx1"/>
          </a:solidFill>
          <a:latin typeface="+mn-lt"/>
          <a:ea typeface="+mn-ea"/>
          <a:cs typeface="+mn-cs"/>
        </a:defRPr>
      </a:lvl3pPr>
      <a:lvl4pPr marL="1600200" indent="-228600" algn="l" defTabSz="914400" rtl="0" eaLnBrk="1" fontAlgn="ctr" latinLnBrk="0" hangingPunct="1">
        <a:lnSpc>
          <a:spcPct val="100000"/>
        </a:lnSpc>
        <a:spcBef>
          <a:spcPts val="0"/>
        </a:spcBef>
        <a:spcAft>
          <a:spcPts val="400"/>
        </a:spcAft>
        <a:buSzPct val="70000"/>
        <a:buFont typeface="Wingdings" panose="05000000000000000000" pitchFamily="2" charset="2"/>
        <a:buChar char="l"/>
        <a:defRPr sz="1600" kern="1200">
          <a:solidFill>
            <a:schemeClr val="tx1"/>
          </a:solidFill>
          <a:latin typeface="+mn-lt"/>
          <a:ea typeface="+mn-ea"/>
          <a:cs typeface="+mn-cs"/>
        </a:defRPr>
      </a:lvl4pPr>
      <a:lvl5pPr marL="2057400" indent="-228600" algn="l" defTabSz="914400" rtl="0" eaLnBrk="1" fontAlgn="ctr" latinLnBrk="0" hangingPunct="1">
        <a:lnSpc>
          <a:spcPct val="100000"/>
        </a:lnSpc>
        <a:spcBef>
          <a:spcPts val="0"/>
        </a:spcBef>
        <a:spcAft>
          <a:spcPts val="400"/>
        </a:spcAft>
        <a:buSzPct val="70000"/>
        <a:buFont typeface="Wingdings" panose="05000000000000000000" pitchFamily="2" charset="2"/>
        <a:buChar char="l"/>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366438" y="2922664"/>
            <a:ext cx="8353425" cy="792088"/>
          </a:xfrm>
        </p:spPr>
        <p:txBody>
          <a:bodyPr>
            <a:normAutofit/>
          </a:bodyPr>
          <a:lstStyle/>
          <a:p>
            <a:r>
              <a:rPr lang="zh-CN" altLang="en-US" dirty="0"/>
              <a:t>特种设备检验检测人员考试管理系统介绍</a:t>
            </a:r>
            <a:endParaRPr lang="zh-CN" altLang="en-US" dirty="0"/>
          </a:p>
        </p:txBody>
      </p:sp>
      <p:sp>
        <p:nvSpPr>
          <p:cNvPr id="8" name="副标题 7"/>
          <p:cNvSpPr>
            <a:spLocks noGrp="1"/>
          </p:cNvSpPr>
          <p:nvPr>
            <p:ph type="subTitle" idx="1"/>
          </p:nvPr>
        </p:nvSpPr>
        <p:spPr>
          <a:xfrm>
            <a:off x="539552" y="3501008"/>
            <a:ext cx="8353425" cy="504056"/>
          </a:xfrm>
        </p:spPr>
        <p:txBody>
          <a:bodyPr>
            <a:normAutofit/>
          </a:bodyPr>
          <a:lstStyle/>
          <a:p>
            <a:r>
              <a:rPr lang="en-US" altLang="zh-CN" b="1" dirty="0"/>
              <a:t> </a:t>
            </a:r>
            <a:endParaRPr lang="zh-CN" altLang="en-US" b="1" dirty="0"/>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5288" y="-200171"/>
            <a:ext cx="1440408" cy="16513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报名人员功能介绍</a:t>
            </a:r>
            <a:endParaRPr lang="zh-CN" altLang="en-US" sz="3000" dirty="0"/>
          </a:p>
        </p:txBody>
      </p:sp>
      <p:grpSp>
        <p:nvGrpSpPr>
          <p:cNvPr id="5" name="组合 8"/>
          <p:cNvGrpSpPr/>
          <p:nvPr/>
        </p:nvGrpSpPr>
        <p:grpSpPr>
          <a:xfrm>
            <a:off x="283276" y="1612981"/>
            <a:ext cx="4131055" cy="676532"/>
            <a:chOff x="1213" y="1425"/>
            <a:chExt cx="4922" cy="426"/>
          </a:xfrm>
        </p:grpSpPr>
        <p:grpSp>
          <p:nvGrpSpPr>
            <p:cNvPr id="6" name="组合 9"/>
            <p:cNvGrpSpPr/>
            <p:nvPr/>
          </p:nvGrpSpPr>
          <p:grpSpPr>
            <a:xfrm>
              <a:off x="1213" y="1425"/>
              <a:ext cx="4922" cy="426"/>
              <a:chOff x="1117" y="1124"/>
              <a:chExt cx="4922" cy="426"/>
            </a:xfrm>
          </p:grpSpPr>
          <p:sp>
            <p:nvSpPr>
              <p:cNvPr id="19" name="圆角矩形 18"/>
              <p:cNvSpPr/>
              <p:nvPr/>
            </p:nvSpPr>
            <p:spPr>
              <a:xfrm>
                <a:off x="1161" y="1124"/>
                <a:ext cx="4878" cy="42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endParaRPr lang="zh-CN" altLang="en-US"/>
              </a:p>
            </p:txBody>
          </p:sp>
          <p:sp>
            <p:nvSpPr>
              <p:cNvPr id="20" name="圆角矩形 19"/>
              <p:cNvSpPr/>
              <p:nvPr/>
            </p:nvSpPr>
            <p:spPr>
              <a:xfrm>
                <a:off x="1117" y="1455"/>
                <a:ext cx="3346" cy="95"/>
              </a:xfrm>
              <a:prstGeom prst="roundRect">
                <a:avLst>
                  <a:gd name="adj" fmla="val 26389"/>
                </a:avLst>
              </a:prstGeom>
              <a:solidFill>
                <a:schemeClr val="accent2">
                  <a:alpha val="30000"/>
                </a:schemeClr>
              </a:solidFill>
              <a:ln w="9525">
                <a:noFill/>
              </a:ln>
            </p:spPr>
            <p:txBody>
              <a:bodyPr/>
              <a:lstStyle/>
              <a:p>
                <a:endParaRPr lang="zh-CN" altLang="en-US"/>
              </a:p>
            </p:txBody>
          </p:sp>
        </p:grpSp>
        <p:sp>
          <p:nvSpPr>
            <p:cNvPr id="11" name="文本框 10"/>
            <p:cNvSpPr txBox="1"/>
            <p:nvPr/>
          </p:nvSpPr>
          <p:spPr>
            <a:xfrm>
              <a:off x="1618" y="1493"/>
              <a:ext cx="4367" cy="290"/>
            </a:xfrm>
            <a:prstGeom prst="rect">
              <a:avLst/>
            </a:prstGeom>
            <a:noFill/>
            <a:ln w="9525">
              <a:noFill/>
            </a:ln>
          </p:spPr>
          <p:txBody>
            <a:bodyPr wrap="square">
              <a:spAutoFit/>
            </a:bodyPr>
            <a:lstStyle/>
            <a:p>
              <a:pPr marL="457200" lvl="0" indent="-457200">
                <a:spcBef>
                  <a:spcPct val="50000"/>
                </a:spcBef>
                <a:buClr>
                  <a:schemeClr val="tx1"/>
                </a:buClr>
              </a:pPr>
              <a:r>
                <a:rPr lang="zh-CN" altLang="en-US" sz="2400" b="1" dirty="0">
                  <a:solidFill>
                    <a:srgbClr val="FFFFFF"/>
                  </a:solidFill>
                  <a:latin typeface="Arial" panose="020B0604020202020204" pitchFamily="34" charset="0"/>
                  <a:ea typeface="宋体" panose="02010600030101010101" pitchFamily="2" charset="-122"/>
                </a:rPr>
                <a:t>报名登录后的主要功能</a:t>
              </a:r>
              <a:endParaRPr lang="zh-CN" altLang="en-US" sz="2400" b="1" dirty="0">
                <a:solidFill>
                  <a:srgbClr val="FFFFFF"/>
                </a:solidFill>
                <a:latin typeface="Arial" panose="020B0604020202020204" pitchFamily="34" charset="0"/>
                <a:ea typeface="宋体" panose="02010600030101010101" pitchFamily="2" charset="-122"/>
              </a:endParaRPr>
            </a:p>
          </p:txBody>
        </p:sp>
        <p:grpSp>
          <p:nvGrpSpPr>
            <p:cNvPr id="7" name="组合 11"/>
            <p:cNvGrpSpPr/>
            <p:nvPr/>
          </p:nvGrpSpPr>
          <p:grpSpPr>
            <a:xfrm>
              <a:off x="1311" y="1505"/>
              <a:ext cx="299" cy="312"/>
              <a:chOff x="3955" y="532"/>
              <a:chExt cx="1385" cy="1445"/>
            </a:xfrm>
          </p:grpSpPr>
          <p:sp>
            <p:nvSpPr>
              <p:cNvPr id="15" name="椭圆 14"/>
              <p:cNvSpPr/>
              <p:nvPr/>
            </p:nvSpPr>
            <p:spPr>
              <a:xfrm>
                <a:off x="4088" y="587"/>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16" name="椭圆 15"/>
              <p:cNvSpPr/>
              <p:nvPr/>
            </p:nvSpPr>
            <p:spPr>
              <a:xfrm>
                <a:off x="3955" y="756"/>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17" name="椭圆 16"/>
              <p:cNvSpPr/>
              <p:nvPr/>
            </p:nvSpPr>
            <p:spPr>
              <a:xfrm>
                <a:off x="3965" y="532"/>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18" name="椭圆 17"/>
              <p:cNvSpPr/>
              <p:nvPr/>
            </p:nvSpPr>
            <p:spPr>
              <a:xfrm>
                <a:off x="4116" y="765"/>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13" name="文本框 12"/>
            <p:cNvSpPr txBox="1"/>
            <p:nvPr/>
          </p:nvSpPr>
          <p:spPr>
            <a:xfrm>
              <a:off x="1317" y="1489"/>
              <a:ext cx="250" cy="288"/>
            </a:xfrm>
            <a:prstGeom prst="rect">
              <a:avLst/>
            </a:prstGeom>
            <a:noFill/>
            <a:ln w="9525">
              <a:noFill/>
            </a:ln>
          </p:spPr>
          <p:txBody>
            <a:bodyPr>
              <a:spAutoFit/>
            </a:bodyPr>
            <a:lstStyle/>
            <a:p>
              <a:pPr lvl="0" algn="ctr">
                <a:spcBef>
                  <a:spcPct val="50000"/>
                </a:spcBef>
              </a:pPr>
              <a:r>
                <a:rPr lang="en-US" altLang="zh-CN" sz="2400" b="1" dirty="0">
                  <a:solidFill>
                    <a:srgbClr val="000000"/>
                  </a:solidFill>
                  <a:latin typeface="Arial" panose="020B0604020202020204" pitchFamily="34" charset="0"/>
                  <a:ea typeface="Arial" panose="020B0604020202020204" pitchFamily="34" charset="0"/>
                </a:rPr>
                <a:t>3</a:t>
              </a:r>
              <a:endParaRPr lang="en-US" altLang="zh-CN" sz="2400" b="1" dirty="0">
                <a:solidFill>
                  <a:srgbClr val="000000"/>
                </a:solidFill>
                <a:latin typeface="Arial" panose="020B0604020202020204" pitchFamily="34" charset="0"/>
                <a:ea typeface="Arial" panose="020B0604020202020204" pitchFamily="34" charset="0"/>
              </a:endParaRPr>
            </a:p>
          </p:txBody>
        </p:sp>
      </p:grpSp>
      <p:sp>
        <p:nvSpPr>
          <p:cNvPr id="4" name="矩形 3"/>
          <p:cNvSpPr/>
          <p:nvPr/>
        </p:nvSpPr>
        <p:spPr>
          <a:xfrm>
            <a:off x="320841" y="2435765"/>
            <a:ext cx="8375054" cy="922020"/>
          </a:xfrm>
          <a:prstGeom prst="rect">
            <a:avLst/>
          </a:prstGeom>
        </p:spPr>
        <p:txBody>
          <a:bodyPr wrap="square">
            <a:spAutoFit/>
          </a:bodyPr>
          <a:lstStyle/>
          <a:p>
            <a:r>
              <a:rPr lang="en-US" altLang="zh-CN" dirty="0" smtClean="0"/>
              <a:t>1</a:t>
            </a:r>
            <a:r>
              <a:rPr lang="zh-CN" altLang="en-US" dirty="0" smtClean="0"/>
              <a:t>、注册信息的修改和密码修改功能；</a:t>
            </a:r>
            <a:endParaRPr lang="zh-CN" altLang="en-US" dirty="0" smtClean="0"/>
          </a:p>
          <a:p>
            <a:r>
              <a:rPr lang="en-US" altLang="zh-CN" dirty="0" smtClean="0"/>
              <a:t>2</a:t>
            </a:r>
            <a:r>
              <a:rPr lang="zh-CN" altLang="en-US" dirty="0" smtClean="0"/>
              <a:t>、进行相关类型人员项目报名；</a:t>
            </a:r>
            <a:endParaRPr lang="zh-CN" altLang="en-US" dirty="0" smtClean="0"/>
          </a:p>
          <a:p>
            <a:r>
              <a:rPr lang="en-US" altLang="zh-CN" dirty="0" smtClean="0"/>
              <a:t>3</a:t>
            </a:r>
            <a:r>
              <a:rPr lang="zh-CN" altLang="en-US" dirty="0" smtClean="0"/>
              <a:t>、对报名信息进行状态查看，对需要考试的报名项目进行准考证打印；</a:t>
            </a:r>
            <a:endParaRPr lang="zh-CN" altLang="en-US" dirty="0" smtClean="0"/>
          </a:p>
        </p:txBody>
      </p:sp>
      <p:pic>
        <p:nvPicPr>
          <p:cNvPr id="3" name="图片 2"/>
          <p:cNvPicPr>
            <a:picLocks noChangeAspect="1"/>
          </p:cNvPicPr>
          <p:nvPr/>
        </p:nvPicPr>
        <p:blipFill>
          <a:blip r:embed="rId1"/>
          <a:stretch>
            <a:fillRect/>
          </a:stretch>
        </p:blipFill>
        <p:spPr>
          <a:xfrm>
            <a:off x="1043608" y="3552787"/>
            <a:ext cx="6570231" cy="2603709"/>
          </a:xfrm>
          <a:prstGeom prst="rect">
            <a:avLst/>
          </a:prstGeom>
        </p:spPr>
      </p:pic>
      <p:pic>
        <p:nvPicPr>
          <p:cNvPr id="8" name="图片 7"/>
          <p:cNvPicPr>
            <a:picLocks noChangeAspect="1"/>
          </p:cNvPicPr>
          <p:nvPr/>
        </p:nvPicPr>
        <p:blipFill>
          <a:blip r:embed="rId2"/>
          <a:stretch>
            <a:fillRect/>
          </a:stretch>
        </p:blipFill>
        <p:spPr>
          <a:xfrm>
            <a:off x="127635" y="3359150"/>
            <a:ext cx="8760460" cy="29908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报名人员功能介绍</a:t>
            </a:r>
            <a:endParaRPr lang="zh-CN" altLang="en-US" sz="3000" dirty="0"/>
          </a:p>
        </p:txBody>
      </p:sp>
      <p:sp>
        <p:nvSpPr>
          <p:cNvPr id="4" name="矩形 3"/>
          <p:cNvSpPr/>
          <p:nvPr/>
        </p:nvSpPr>
        <p:spPr>
          <a:xfrm>
            <a:off x="320841" y="1275620"/>
            <a:ext cx="8375054" cy="1753235"/>
          </a:xfrm>
          <a:prstGeom prst="rect">
            <a:avLst/>
          </a:prstGeom>
        </p:spPr>
        <p:txBody>
          <a:bodyPr wrap="square">
            <a:spAutoFit/>
          </a:bodyPr>
          <a:lstStyle/>
          <a:p>
            <a:r>
              <a:rPr lang="en-US" altLang="zh-CN" dirty="0" smtClean="0"/>
              <a:t>       </a:t>
            </a:r>
            <a:r>
              <a:rPr lang="zh-CN" altLang="en-US" dirty="0" smtClean="0"/>
              <a:t>各人员类型报名信息录入页面，根据提示信息录入相关信息操作</a:t>
            </a:r>
            <a:r>
              <a:rPr lang="en-US" altLang="zh-CN" dirty="0" smtClean="0"/>
              <a:t>“</a:t>
            </a:r>
            <a:r>
              <a:rPr lang="zh-CN" altLang="en-US" dirty="0" smtClean="0"/>
              <a:t>直接申请</a:t>
            </a:r>
            <a:r>
              <a:rPr lang="en-US" altLang="zh-CN" dirty="0" smtClean="0"/>
              <a:t>”</a:t>
            </a:r>
            <a:r>
              <a:rPr lang="zh-CN" altLang="en-US" dirty="0" smtClean="0"/>
              <a:t>按钮进行报名信息提交；对于需要换证报名的，必须录入报名项目一直的有效证书信息，另外对报名需要提交的相关材料进行电子资料上传；</a:t>
            </a:r>
            <a:endParaRPr lang="zh-CN" altLang="en-US" dirty="0" smtClean="0"/>
          </a:p>
          <a:p>
            <a:r>
              <a:rPr lang="zh-CN" altLang="en-US" dirty="0" smtClean="0"/>
              <a:t>检验员报名界面如下：</a:t>
            </a:r>
            <a:endParaRPr lang="zh-CN" altLang="en-US" dirty="0" smtClean="0"/>
          </a:p>
          <a:p>
            <a:endParaRPr lang="zh-CN" altLang="en-US" dirty="0" smtClean="0"/>
          </a:p>
          <a:p>
            <a:endParaRPr lang="en-US" altLang="zh-CN" dirty="0" smtClean="0"/>
          </a:p>
        </p:txBody>
      </p:sp>
      <p:pic>
        <p:nvPicPr>
          <p:cNvPr id="9" name="图片 8"/>
          <p:cNvPicPr>
            <a:picLocks noChangeAspect="1"/>
          </p:cNvPicPr>
          <p:nvPr/>
        </p:nvPicPr>
        <p:blipFill>
          <a:blip r:embed="rId1"/>
          <a:stretch>
            <a:fillRect/>
          </a:stretch>
        </p:blipFill>
        <p:spPr>
          <a:xfrm>
            <a:off x="251460" y="2491740"/>
            <a:ext cx="8444230" cy="39293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报名人员功能介绍</a:t>
            </a:r>
            <a:endParaRPr lang="zh-CN" altLang="en-US" sz="3000" dirty="0"/>
          </a:p>
        </p:txBody>
      </p:sp>
      <p:sp>
        <p:nvSpPr>
          <p:cNvPr id="4" name="矩形 3"/>
          <p:cNvSpPr/>
          <p:nvPr/>
        </p:nvSpPr>
        <p:spPr>
          <a:xfrm>
            <a:off x="320841" y="1275620"/>
            <a:ext cx="8375054" cy="368300"/>
          </a:xfrm>
          <a:prstGeom prst="rect">
            <a:avLst/>
          </a:prstGeom>
        </p:spPr>
        <p:txBody>
          <a:bodyPr wrap="square">
            <a:spAutoFit/>
          </a:bodyPr>
          <a:lstStyle/>
          <a:p>
            <a:r>
              <a:rPr lang="zh-CN" altLang="en-US" dirty="0" smtClean="0"/>
              <a:t>检测人员报名界面：</a:t>
            </a:r>
            <a:endParaRPr lang="zh-CN" altLang="en-US" dirty="0" smtClean="0"/>
          </a:p>
        </p:txBody>
      </p:sp>
      <p:pic>
        <p:nvPicPr>
          <p:cNvPr id="3" name="图片 2"/>
          <p:cNvPicPr>
            <a:picLocks noChangeAspect="1"/>
          </p:cNvPicPr>
          <p:nvPr/>
        </p:nvPicPr>
        <p:blipFill>
          <a:blip r:embed="rId1"/>
          <a:stretch>
            <a:fillRect/>
          </a:stretch>
        </p:blipFill>
        <p:spPr>
          <a:xfrm>
            <a:off x="320675" y="2238375"/>
            <a:ext cx="8336915" cy="381190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报名人员功能介绍</a:t>
            </a:r>
            <a:endParaRPr lang="zh-CN" altLang="en-US" sz="3000" dirty="0"/>
          </a:p>
        </p:txBody>
      </p:sp>
      <p:sp>
        <p:nvSpPr>
          <p:cNvPr id="4" name="矩形 3"/>
          <p:cNvSpPr/>
          <p:nvPr/>
        </p:nvSpPr>
        <p:spPr>
          <a:xfrm>
            <a:off x="320841" y="1275620"/>
            <a:ext cx="8375054" cy="368300"/>
          </a:xfrm>
          <a:prstGeom prst="rect">
            <a:avLst/>
          </a:prstGeom>
        </p:spPr>
        <p:txBody>
          <a:bodyPr wrap="square">
            <a:spAutoFit/>
          </a:bodyPr>
          <a:lstStyle/>
          <a:p>
            <a:r>
              <a:rPr lang="en-US" altLang="zh-CN" dirty="0" smtClean="0"/>
              <a:t>  </a:t>
            </a:r>
            <a:r>
              <a:rPr lang="zh-CN" altLang="en-US" dirty="0" smtClean="0"/>
              <a:t>型式试验人员审核换证报名界面：</a:t>
            </a:r>
            <a:endParaRPr lang="zh-CN" altLang="en-US" dirty="0" smtClean="0"/>
          </a:p>
        </p:txBody>
      </p:sp>
      <p:pic>
        <p:nvPicPr>
          <p:cNvPr id="3" name="图片 2"/>
          <p:cNvPicPr>
            <a:picLocks noChangeAspect="1"/>
          </p:cNvPicPr>
          <p:nvPr/>
        </p:nvPicPr>
        <p:blipFill>
          <a:blip r:embed="rId1"/>
          <a:stretch>
            <a:fillRect/>
          </a:stretch>
        </p:blipFill>
        <p:spPr>
          <a:xfrm>
            <a:off x="320675" y="1924050"/>
            <a:ext cx="8591550" cy="47663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报名人员功能介绍</a:t>
            </a:r>
            <a:endParaRPr lang="zh-CN" altLang="en-US" sz="3000" dirty="0"/>
          </a:p>
        </p:txBody>
      </p:sp>
      <p:sp>
        <p:nvSpPr>
          <p:cNvPr id="4" name="矩形 3"/>
          <p:cNvSpPr/>
          <p:nvPr/>
        </p:nvSpPr>
        <p:spPr>
          <a:xfrm>
            <a:off x="320841" y="1275620"/>
            <a:ext cx="8375054" cy="645160"/>
          </a:xfrm>
          <a:prstGeom prst="rect">
            <a:avLst/>
          </a:prstGeom>
        </p:spPr>
        <p:txBody>
          <a:bodyPr wrap="square">
            <a:spAutoFit/>
          </a:bodyPr>
          <a:lstStyle/>
          <a:p>
            <a:r>
              <a:rPr lang="en-US" altLang="zh-CN" dirty="0" smtClean="0"/>
              <a:t>       </a:t>
            </a:r>
            <a:r>
              <a:rPr lang="zh-CN" altLang="en-US" dirty="0" smtClean="0"/>
              <a:t>报名页面提交申请后，弹出报名成功提示，并可以根据需要进行报名申请表打印或者进行报名。</a:t>
            </a:r>
            <a:endParaRPr lang="zh-CN" altLang="en-US" dirty="0" smtClean="0"/>
          </a:p>
        </p:txBody>
      </p:sp>
      <p:pic>
        <p:nvPicPr>
          <p:cNvPr id="5" name="图片 4" descr="PHF]L%7953ZAH}%)HOQI7E3"/>
          <p:cNvPicPr>
            <a:picLocks noChangeAspect="1"/>
          </p:cNvPicPr>
          <p:nvPr/>
        </p:nvPicPr>
        <p:blipFill>
          <a:blip r:embed="rId1"/>
          <a:stretch>
            <a:fillRect/>
          </a:stretch>
        </p:blipFill>
        <p:spPr>
          <a:xfrm>
            <a:off x="320675" y="2222500"/>
            <a:ext cx="8201025" cy="3581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报名人员功能介绍</a:t>
            </a:r>
            <a:endParaRPr lang="zh-CN" altLang="en-US" sz="3000" dirty="0"/>
          </a:p>
        </p:txBody>
      </p:sp>
      <p:sp>
        <p:nvSpPr>
          <p:cNvPr id="4" name="矩形 3"/>
          <p:cNvSpPr/>
          <p:nvPr/>
        </p:nvSpPr>
        <p:spPr>
          <a:xfrm>
            <a:off x="320841" y="1275620"/>
            <a:ext cx="8375054" cy="922020"/>
          </a:xfrm>
          <a:prstGeom prst="rect">
            <a:avLst/>
          </a:prstGeom>
        </p:spPr>
        <p:txBody>
          <a:bodyPr wrap="square">
            <a:spAutoFit/>
          </a:bodyPr>
          <a:lstStyle/>
          <a:p>
            <a:r>
              <a:rPr lang="en-US" altLang="zh-CN" dirty="0" smtClean="0"/>
              <a:t>       </a:t>
            </a:r>
            <a:r>
              <a:rPr lang="zh-CN" altLang="en-US" dirty="0" smtClean="0"/>
              <a:t>状态查看：对所有报名信息进行查看，可以对考试机构未审核的信息进行报名信息修改，也可以对上传错的资料操作修改附件进行重新上传；还可以对申请表进行打印；</a:t>
            </a:r>
            <a:endParaRPr lang="zh-CN" altLang="en-US" dirty="0" smtClean="0"/>
          </a:p>
        </p:txBody>
      </p:sp>
      <p:pic>
        <p:nvPicPr>
          <p:cNvPr id="3" name="图片 2" descr="1@OYLRQ[`1Q`N[300S{@G)1"/>
          <p:cNvPicPr>
            <a:picLocks noChangeAspect="1"/>
          </p:cNvPicPr>
          <p:nvPr/>
        </p:nvPicPr>
        <p:blipFill>
          <a:blip r:embed="rId1"/>
          <a:stretch>
            <a:fillRect/>
          </a:stretch>
        </p:blipFill>
        <p:spPr>
          <a:xfrm>
            <a:off x="502920" y="2541270"/>
            <a:ext cx="8010525" cy="22479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考试机构功能介绍</a:t>
            </a:r>
            <a:endParaRPr lang="zh-CN" altLang="en-US" sz="3000" dirty="0"/>
          </a:p>
        </p:txBody>
      </p:sp>
      <p:sp>
        <p:nvSpPr>
          <p:cNvPr id="4" name="文本框 3"/>
          <p:cNvSpPr txBox="1"/>
          <p:nvPr/>
        </p:nvSpPr>
        <p:spPr>
          <a:xfrm>
            <a:off x="394970" y="1139190"/>
            <a:ext cx="7403465" cy="964565"/>
          </a:xfrm>
          <a:prstGeom prst="rect">
            <a:avLst/>
          </a:prstGeom>
        </p:spPr>
        <p:txBody>
          <a:bodyPr vert="horz" wrap="square" lIns="91440" tIns="45720" rIns="91440" bIns="45720" rtlCol="0">
            <a:noAutofit/>
          </a:bodyPr>
          <a:lstStyle/>
          <a:p>
            <a:pPr>
              <a:lnSpc>
                <a:spcPct val="160000"/>
              </a:lnSpc>
            </a:pPr>
            <a:r>
              <a:rPr lang="en-US" altLang="zh-CN" sz="2000" dirty="0" smtClean="0"/>
              <a:t>       </a:t>
            </a:r>
            <a:r>
              <a:rPr lang="zh-CN" altLang="en-US" sz="2000" dirty="0" smtClean="0"/>
              <a:t>考试机构登录界面：输入用户名和密码登录后对提交到本机构的报名信息进行处理：</a:t>
            </a:r>
            <a:endParaRPr lang="en-US" altLang="zh-CN" sz="2000" dirty="0" smtClean="0"/>
          </a:p>
        </p:txBody>
      </p:sp>
      <p:pic>
        <p:nvPicPr>
          <p:cNvPr id="6" name="图片 5"/>
          <p:cNvPicPr>
            <a:picLocks noChangeAspect="1"/>
          </p:cNvPicPr>
          <p:nvPr/>
        </p:nvPicPr>
        <p:blipFill>
          <a:blip r:embed="rId1"/>
          <a:stretch>
            <a:fillRect/>
          </a:stretch>
        </p:blipFill>
        <p:spPr>
          <a:xfrm>
            <a:off x="1862455" y="2186940"/>
            <a:ext cx="5419725" cy="42767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考试机构功能介绍</a:t>
            </a:r>
            <a:endParaRPr lang="zh-CN" altLang="en-US" sz="3000" dirty="0"/>
          </a:p>
        </p:txBody>
      </p:sp>
      <p:grpSp>
        <p:nvGrpSpPr>
          <p:cNvPr id="34" name="组合 33"/>
          <p:cNvGrpSpPr/>
          <p:nvPr/>
        </p:nvGrpSpPr>
        <p:grpSpPr>
          <a:xfrm>
            <a:off x="785786" y="1357299"/>
            <a:ext cx="7715304" cy="703550"/>
            <a:chOff x="785786" y="1584314"/>
            <a:chExt cx="7715304" cy="915991"/>
          </a:xfrm>
        </p:grpSpPr>
        <p:grpSp>
          <p:nvGrpSpPr>
            <p:cNvPr id="24" name="组合 9"/>
            <p:cNvGrpSpPr/>
            <p:nvPr/>
          </p:nvGrpSpPr>
          <p:grpSpPr>
            <a:xfrm>
              <a:off x="785786" y="1584314"/>
              <a:ext cx="7643866" cy="915991"/>
              <a:chOff x="1117" y="1455"/>
              <a:chExt cx="3346" cy="288"/>
            </a:xfrm>
          </p:grpSpPr>
          <p:sp>
            <p:nvSpPr>
              <p:cNvPr id="32" name="圆角矩形 31"/>
              <p:cNvSpPr/>
              <p:nvPr/>
            </p:nvSpPr>
            <p:spPr>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endParaRPr lang="zh-CN" altLang="en-US"/>
              </a:p>
            </p:txBody>
          </p:sp>
          <p:sp>
            <p:nvSpPr>
              <p:cNvPr id="33" name="圆角矩形 32"/>
              <p:cNvSpPr/>
              <p:nvPr/>
            </p:nvSpPr>
            <p:spPr>
              <a:xfrm>
                <a:off x="1117" y="1455"/>
                <a:ext cx="3346" cy="95"/>
              </a:xfrm>
              <a:prstGeom prst="roundRect">
                <a:avLst>
                  <a:gd name="adj" fmla="val 26389"/>
                </a:avLst>
              </a:prstGeom>
              <a:solidFill>
                <a:schemeClr val="accent2">
                  <a:alpha val="30000"/>
                </a:schemeClr>
              </a:solidFill>
              <a:ln w="9525">
                <a:noFill/>
              </a:ln>
            </p:spPr>
            <p:txBody>
              <a:bodyPr/>
              <a:lstStyle/>
              <a:p>
                <a:endParaRPr lang="zh-CN" altLang="en-US"/>
              </a:p>
            </p:txBody>
          </p:sp>
        </p:grpSp>
        <p:sp>
          <p:nvSpPr>
            <p:cNvPr id="25" name="文本框 10"/>
            <p:cNvSpPr txBox="1"/>
            <p:nvPr/>
          </p:nvSpPr>
          <p:spPr>
            <a:xfrm>
              <a:off x="1573461" y="1669309"/>
              <a:ext cx="6927629" cy="461665"/>
            </a:xfrm>
            <a:prstGeom prst="rect">
              <a:avLst/>
            </a:prstGeom>
            <a:noFill/>
            <a:ln w="9525">
              <a:noFill/>
            </a:ln>
          </p:spPr>
          <p:txBody>
            <a:bodyPr wrap="square">
              <a:spAutoFit/>
            </a:bodyPr>
            <a:lstStyle/>
            <a:p>
              <a:pPr>
                <a:buClr>
                  <a:schemeClr val="tx1"/>
                </a:buClr>
              </a:pPr>
              <a:r>
                <a:rPr lang="zh-CN" altLang="en-US" sz="2400" b="1" dirty="0" smtClean="0">
                  <a:solidFill>
                    <a:srgbClr val="FFFFFF"/>
                  </a:solidFill>
                  <a:latin typeface="Arial" panose="020B0604020202020204" pitchFamily="34" charset="0"/>
                  <a:ea typeface="Arial" panose="020B0604020202020204" pitchFamily="34" charset="0"/>
                </a:rPr>
                <a:t>注册人员信息管理</a:t>
              </a:r>
              <a:endParaRPr lang="en-US" altLang="zh-CN" sz="2400" b="1" dirty="0">
                <a:solidFill>
                  <a:srgbClr val="FFFFFF"/>
                </a:solidFill>
                <a:latin typeface="Arial" panose="020B0604020202020204" pitchFamily="34" charset="0"/>
                <a:ea typeface="Arial" panose="020B0604020202020204" pitchFamily="34" charset="0"/>
              </a:endParaRPr>
            </a:p>
          </p:txBody>
        </p:sp>
        <p:grpSp>
          <p:nvGrpSpPr>
            <p:cNvPr id="26" name="组合 11"/>
            <p:cNvGrpSpPr/>
            <p:nvPr/>
          </p:nvGrpSpPr>
          <p:grpSpPr>
            <a:xfrm>
              <a:off x="928662" y="1844499"/>
              <a:ext cx="455401" cy="428788"/>
              <a:chOff x="4166" y="1706"/>
              <a:chExt cx="1252" cy="1252"/>
            </a:xfrm>
          </p:grpSpPr>
          <p:sp>
            <p:nvSpPr>
              <p:cNvPr id="28" name="椭圆 27"/>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29" name="椭圆 28"/>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30" name="椭圆 29"/>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31" name="椭圆 30"/>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27" name="文本框 12"/>
            <p:cNvSpPr txBox="1"/>
            <p:nvPr/>
          </p:nvSpPr>
          <p:spPr>
            <a:xfrm>
              <a:off x="943842" y="1828618"/>
              <a:ext cx="421668" cy="457374"/>
            </a:xfrm>
            <a:prstGeom prst="rect">
              <a:avLst/>
            </a:prstGeom>
            <a:noFill/>
            <a:ln w="9525">
              <a:noFill/>
            </a:ln>
          </p:spPr>
          <p:txBody>
            <a:bodyPr>
              <a:spAutoFit/>
            </a:bodyPr>
            <a:lstStyle/>
            <a:p>
              <a:pPr lvl="0" algn="ctr">
                <a:spcBef>
                  <a:spcPct val="50000"/>
                </a:spcBef>
              </a:pPr>
              <a:r>
                <a:rPr lang="en-US" altLang="zh-CN" sz="2400" b="1" dirty="0" smtClean="0">
                  <a:solidFill>
                    <a:srgbClr val="000000"/>
                  </a:solidFill>
                  <a:latin typeface="Arial" panose="020B0604020202020204" pitchFamily="34" charset="0"/>
                  <a:ea typeface="Arial" panose="020B0604020202020204" pitchFamily="34" charset="0"/>
                </a:rPr>
                <a:t>1</a:t>
              </a:r>
              <a:endParaRPr lang="en-US" altLang="zh-CN" sz="2400" b="1" dirty="0">
                <a:solidFill>
                  <a:srgbClr val="000000"/>
                </a:solidFill>
                <a:latin typeface="Arial" panose="020B0604020202020204" pitchFamily="34" charset="0"/>
                <a:ea typeface="Arial" panose="020B0604020202020204" pitchFamily="34" charset="0"/>
              </a:endParaRPr>
            </a:p>
          </p:txBody>
        </p:sp>
      </p:grpSp>
      <p:pic>
        <p:nvPicPr>
          <p:cNvPr id="3" name="图片 2"/>
          <p:cNvPicPr>
            <a:picLocks noChangeAspect="1"/>
          </p:cNvPicPr>
          <p:nvPr/>
        </p:nvPicPr>
        <p:blipFill>
          <a:blip r:embed="rId1"/>
          <a:stretch>
            <a:fillRect/>
          </a:stretch>
        </p:blipFill>
        <p:spPr>
          <a:xfrm>
            <a:off x="488353" y="3501008"/>
            <a:ext cx="8000000" cy="1857143"/>
          </a:xfrm>
          <a:prstGeom prst="rect">
            <a:avLst/>
          </a:prstGeom>
        </p:spPr>
      </p:pic>
      <p:sp>
        <p:nvSpPr>
          <p:cNvPr id="4" name="文本框 3"/>
          <p:cNvSpPr txBox="1"/>
          <p:nvPr/>
        </p:nvSpPr>
        <p:spPr>
          <a:xfrm>
            <a:off x="784225" y="2215515"/>
            <a:ext cx="7014210" cy="965835"/>
          </a:xfrm>
          <a:prstGeom prst="rect">
            <a:avLst/>
          </a:prstGeom>
        </p:spPr>
        <p:txBody>
          <a:bodyPr vert="horz" wrap="square" lIns="91440" tIns="45720" rIns="91440" bIns="45720" rtlCol="0">
            <a:noAutofit/>
          </a:bodyPr>
          <a:lstStyle/>
          <a:p>
            <a:pPr>
              <a:lnSpc>
                <a:spcPct val="160000"/>
              </a:lnSpc>
            </a:pPr>
            <a:r>
              <a:rPr lang="zh-CN" altLang="en-US" sz="2000" dirty="0" smtClean="0"/>
              <a:t>对本省份平台进行注册的人员信息进行管理，基本注册信息查看，以及注册人员密码忘记后可以进行密码重置。</a:t>
            </a:r>
            <a:endParaRPr lang="zh-CN" alt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000" dirty="0"/>
              <a:t>考试机构功能介绍</a:t>
            </a:r>
            <a:endParaRPr lang="zh-CN" altLang="en-US" sz="3000" dirty="0"/>
          </a:p>
        </p:txBody>
      </p:sp>
      <p:grpSp>
        <p:nvGrpSpPr>
          <p:cNvPr id="3" name="组合 8"/>
          <p:cNvGrpSpPr/>
          <p:nvPr/>
        </p:nvGrpSpPr>
        <p:grpSpPr>
          <a:xfrm>
            <a:off x="410927" y="1511788"/>
            <a:ext cx="2936937" cy="473255"/>
            <a:chOff x="1213" y="1748"/>
            <a:chExt cx="3346" cy="298"/>
          </a:xfrm>
        </p:grpSpPr>
        <p:grpSp>
          <p:nvGrpSpPr>
            <p:cNvPr id="5" name="组合 9"/>
            <p:cNvGrpSpPr/>
            <p:nvPr/>
          </p:nvGrpSpPr>
          <p:grpSpPr>
            <a:xfrm>
              <a:off x="1213" y="1756"/>
              <a:ext cx="3346" cy="288"/>
              <a:chOff x="1117" y="1455"/>
              <a:chExt cx="3346" cy="288"/>
            </a:xfrm>
          </p:grpSpPr>
          <p:sp>
            <p:nvSpPr>
              <p:cNvPr id="19" name="圆角矩形 18"/>
              <p:cNvSpPr/>
              <p:nvPr/>
            </p:nvSpPr>
            <p:spPr>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endParaRPr lang="zh-CN" altLang="en-US"/>
              </a:p>
            </p:txBody>
          </p:sp>
          <p:sp>
            <p:nvSpPr>
              <p:cNvPr id="20" name="圆角矩形 19"/>
              <p:cNvSpPr/>
              <p:nvPr/>
            </p:nvSpPr>
            <p:spPr>
              <a:xfrm>
                <a:off x="1117" y="1455"/>
                <a:ext cx="3346" cy="95"/>
              </a:xfrm>
              <a:prstGeom prst="roundRect">
                <a:avLst>
                  <a:gd name="adj" fmla="val 26389"/>
                </a:avLst>
              </a:prstGeom>
              <a:solidFill>
                <a:schemeClr val="accent2">
                  <a:alpha val="30000"/>
                </a:schemeClr>
              </a:solidFill>
              <a:ln w="9525">
                <a:noFill/>
              </a:ln>
            </p:spPr>
            <p:txBody>
              <a:bodyPr/>
              <a:lstStyle/>
              <a:p>
                <a:endParaRPr lang="zh-CN" altLang="en-US"/>
              </a:p>
            </p:txBody>
          </p:sp>
        </p:grpSp>
        <p:sp>
          <p:nvSpPr>
            <p:cNvPr id="11" name="文本框 10"/>
            <p:cNvSpPr txBox="1"/>
            <p:nvPr/>
          </p:nvSpPr>
          <p:spPr>
            <a:xfrm>
              <a:off x="1680" y="1755"/>
              <a:ext cx="2761" cy="291"/>
            </a:xfrm>
            <a:prstGeom prst="rect">
              <a:avLst/>
            </a:prstGeom>
            <a:noFill/>
            <a:ln w="9525">
              <a:noFill/>
            </a:ln>
          </p:spPr>
          <p:txBody>
            <a:bodyPr wrap="square">
              <a:spAutoFit/>
            </a:bodyPr>
            <a:lstStyle/>
            <a:p>
              <a:pPr marL="457200" lvl="0" indent="-457200">
                <a:spcBef>
                  <a:spcPct val="50000"/>
                </a:spcBef>
                <a:buClr>
                  <a:schemeClr val="tx1"/>
                </a:buClr>
              </a:pPr>
              <a:r>
                <a:rPr lang="zh-CN" altLang="en-US" sz="2400" b="1" dirty="0" smtClean="0">
                  <a:solidFill>
                    <a:srgbClr val="FFFFFF"/>
                  </a:solidFill>
                  <a:latin typeface="Arial" panose="020B0604020202020204" pitchFamily="34" charset="0"/>
                  <a:ea typeface="Arial" panose="020B0604020202020204" pitchFamily="34" charset="0"/>
                </a:rPr>
                <a:t>考生信息管理</a:t>
              </a:r>
              <a:endParaRPr lang="en-US" altLang="zh-CN" sz="2400" b="1" dirty="0">
                <a:solidFill>
                  <a:srgbClr val="FFFFFF"/>
                </a:solidFill>
                <a:latin typeface="Arial" panose="020B0604020202020204" pitchFamily="34" charset="0"/>
                <a:ea typeface="Arial" panose="020B0604020202020204" pitchFamily="34" charset="0"/>
              </a:endParaRPr>
            </a:p>
          </p:txBody>
        </p:sp>
        <p:grpSp>
          <p:nvGrpSpPr>
            <p:cNvPr id="6" name="组合 11"/>
            <p:cNvGrpSpPr/>
            <p:nvPr/>
          </p:nvGrpSpPr>
          <p:grpSpPr>
            <a:xfrm>
              <a:off x="1355" y="1758"/>
              <a:ext cx="270" cy="270"/>
              <a:chOff x="4166" y="1706"/>
              <a:chExt cx="1252" cy="1252"/>
            </a:xfrm>
          </p:grpSpPr>
          <p:sp>
            <p:nvSpPr>
              <p:cNvPr id="15" name="椭圆 14"/>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16" name="椭圆 15"/>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17" name="椭圆 16"/>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18" name="椭圆 17"/>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13" name="文本框 12"/>
            <p:cNvSpPr txBox="1"/>
            <p:nvPr/>
          </p:nvSpPr>
          <p:spPr>
            <a:xfrm>
              <a:off x="1364" y="1748"/>
              <a:ext cx="250" cy="288"/>
            </a:xfrm>
            <a:prstGeom prst="rect">
              <a:avLst/>
            </a:prstGeom>
            <a:noFill/>
            <a:ln w="9525">
              <a:noFill/>
            </a:ln>
          </p:spPr>
          <p:txBody>
            <a:bodyPr>
              <a:spAutoFit/>
            </a:bodyPr>
            <a:lstStyle/>
            <a:p>
              <a:pPr lvl="0" algn="ctr">
                <a:spcBef>
                  <a:spcPct val="50000"/>
                </a:spcBef>
              </a:pPr>
              <a:r>
                <a:rPr lang="en-US" altLang="zh-CN" sz="2400" b="1" dirty="0" smtClean="0">
                  <a:solidFill>
                    <a:srgbClr val="000000"/>
                  </a:solidFill>
                  <a:latin typeface="Arial" panose="020B0604020202020204" pitchFamily="34" charset="0"/>
                  <a:ea typeface="Arial" panose="020B0604020202020204" pitchFamily="34" charset="0"/>
                </a:rPr>
                <a:t>2</a:t>
              </a:r>
              <a:endParaRPr lang="en-US" altLang="zh-CN" sz="2400" b="1" dirty="0">
                <a:solidFill>
                  <a:srgbClr val="000000"/>
                </a:solidFill>
                <a:latin typeface="Arial" panose="020B0604020202020204" pitchFamily="34" charset="0"/>
                <a:ea typeface="Arial" panose="020B0604020202020204" pitchFamily="34" charset="0"/>
              </a:endParaRPr>
            </a:p>
          </p:txBody>
        </p:sp>
      </p:grpSp>
      <p:sp>
        <p:nvSpPr>
          <p:cNvPr id="4" name="矩形 3"/>
          <p:cNvSpPr/>
          <p:nvPr/>
        </p:nvSpPr>
        <p:spPr>
          <a:xfrm>
            <a:off x="553928" y="2349188"/>
            <a:ext cx="8141331" cy="646331"/>
          </a:xfrm>
          <a:prstGeom prst="rect">
            <a:avLst/>
          </a:prstGeom>
        </p:spPr>
        <p:txBody>
          <a:bodyPr wrap="square">
            <a:spAutoFit/>
          </a:bodyPr>
          <a:lstStyle/>
          <a:p>
            <a:r>
              <a:rPr lang="zh-CN" altLang="en-US" dirty="0" smtClean="0"/>
              <a:t>对各种类型报名信息进行管理，包含修改、删除以及批量导入报名信息。还可以对报名信息进行导出存档。</a:t>
            </a:r>
            <a:endParaRPr lang="zh-CN" altLang="en-US" dirty="0"/>
          </a:p>
        </p:txBody>
      </p:sp>
      <p:pic>
        <p:nvPicPr>
          <p:cNvPr id="7" name="图片 6"/>
          <p:cNvPicPr>
            <a:picLocks noChangeAspect="1"/>
          </p:cNvPicPr>
          <p:nvPr/>
        </p:nvPicPr>
        <p:blipFill>
          <a:blip r:embed="rId1"/>
          <a:stretch>
            <a:fillRect/>
          </a:stretch>
        </p:blipFill>
        <p:spPr>
          <a:xfrm>
            <a:off x="553928" y="3224398"/>
            <a:ext cx="7258432" cy="241571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a:t>考试机构功能介绍</a:t>
            </a:r>
            <a:endParaRPr lang="zh-CN" altLang="en-US" sz="3000" dirty="0"/>
          </a:p>
        </p:txBody>
      </p:sp>
      <p:grpSp>
        <p:nvGrpSpPr>
          <p:cNvPr id="3" name="组合 8"/>
          <p:cNvGrpSpPr/>
          <p:nvPr/>
        </p:nvGrpSpPr>
        <p:grpSpPr>
          <a:xfrm>
            <a:off x="365160" y="1375311"/>
            <a:ext cx="3421613" cy="829554"/>
            <a:chOff x="1213" y="1748"/>
            <a:chExt cx="3562" cy="530"/>
          </a:xfrm>
        </p:grpSpPr>
        <p:grpSp>
          <p:nvGrpSpPr>
            <p:cNvPr id="5" name="组合 9"/>
            <p:cNvGrpSpPr/>
            <p:nvPr/>
          </p:nvGrpSpPr>
          <p:grpSpPr>
            <a:xfrm>
              <a:off x="1213" y="1756"/>
              <a:ext cx="3562" cy="288"/>
              <a:chOff x="1117" y="1455"/>
              <a:chExt cx="3562" cy="288"/>
            </a:xfrm>
          </p:grpSpPr>
          <p:sp>
            <p:nvSpPr>
              <p:cNvPr id="19" name="圆角矩形 18"/>
              <p:cNvSpPr/>
              <p:nvPr/>
            </p:nvSpPr>
            <p:spPr>
              <a:xfrm>
                <a:off x="1117" y="1455"/>
                <a:ext cx="3562" cy="288"/>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endParaRPr lang="zh-CN" altLang="en-US"/>
              </a:p>
            </p:txBody>
          </p:sp>
          <p:sp>
            <p:nvSpPr>
              <p:cNvPr id="20" name="圆角矩形 19"/>
              <p:cNvSpPr/>
              <p:nvPr/>
            </p:nvSpPr>
            <p:spPr>
              <a:xfrm>
                <a:off x="1117" y="1455"/>
                <a:ext cx="3346" cy="95"/>
              </a:xfrm>
              <a:prstGeom prst="roundRect">
                <a:avLst>
                  <a:gd name="adj" fmla="val 26389"/>
                </a:avLst>
              </a:prstGeom>
              <a:solidFill>
                <a:schemeClr val="accent2">
                  <a:alpha val="30000"/>
                </a:schemeClr>
              </a:solidFill>
              <a:ln w="9525">
                <a:noFill/>
              </a:ln>
            </p:spPr>
            <p:txBody>
              <a:bodyPr/>
              <a:lstStyle/>
              <a:p>
                <a:endParaRPr lang="zh-CN" altLang="en-US"/>
              </a:p>
            </p:txBody>
          </p:sp>
        </p:grpSp>
        <p:sp>
          <p:nvSpPr>
            <p:cNvPr id="11" name="文本框 10"/>
            <p:cNvSpPr txBox="1"/>
            <p:nvPr/>
          </p:nvSpPr>
          <p:spPr>
            <a:xfrm>
              <a:off x="1680" y="1755"/>
              <a:ext cx="2761" cy="523"/>
            </a:xfrm>
            <a:prstGeom prst="rect">
              <a:avLst/>
            </a:prstGeom>
            <a:noFill/>
            <a:ln w="9525">
              <a:noFill/>
            </a:ln>
          </p:spPr>
          <p:txBody>
            <a:bodyPr wrap="square">
              <a:spAutoFit/>
            </a:bodyPr>
            <a:lstStyle/>
            <a:p>
              <a:pPr marL="457200" lvl="0" indent="-457200">
                <a:spcBef>
                  <a:spcPct val="50000"/>
                </a:spcBef>
                <a:buClr>
                  <a:schemeClr val="tx1"/>
                </a:buClr>
              </a:pPr>
              <a:r>
                <a:rPr lang="zh-CN" altLang="en-US" sz="2400" b="1" dirty="0" smtClean="0">
                  <a:solidFill>
                    <a:srgbClr val="FFFFFF"/>
                  </a:solidFill>
                  <a:latin typeface="Arial" panose="020B0604020202020204" pitchFamily="34" charset="0"/>
                  <a:ea typeface="Arial" panose="020B0604020202020204" pitchFamily="34" charset="0"/>
                </a:rPr>
                <a:t>考生报名资格审核</a:t>
              </a:r>
              <a:endParaRPr lang="en-US" altLang="zh-CN" sz="2400" b="1" dirty="0">
                <a:solidFill>
                  <a:srgbClr val="FFFFFF"/>
                </a:solidFill>
                <a:latin typeface="Arial" panose="020B0604020202020204" pitchFamily="34" charset="0"/>
                <a:ea typeface="Arial" panose="020B0604020202020204" pitchFamily="34" charset="0"/>
              </a:endParaRPr>
            </a:p>
          </p:txBody>
        </p:sp>
        <p:grpSp>
          <p:nvGrpSpPr>
            <p:cNvPr id="6" name="组合 11"/>
            <p:cNvGrpSpPr/>
            <p:nvPr/>
          </p:nvGrpSpPr>
          <p:grpSpPr>
            <a:xfrm>
              <a:off x="1355" y="1758"/>
              <a:ext cx="270" cy="270"/>
              <a:chOff x="4166" y="1706"/>
              <a:chExt cx="1252" cy="1252"/>
            </a:xfrm>
          </p:grpSpPr>
          <p:sp>
            <p:nvSpPr>
              <p:cNvPr id="15" name="椭圆 14"/>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16" name="椭圆 15"/>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17" name="椭圆 16"/>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18" name="椭圆 17"/>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13" name="文本框 12"/>
            <p:cNvSpPr txBox="1"/>
            <p:nvPr/>
          </p:nvSpPr>
          <p:spPr>
            <a:xfrm>
              <a:off x="1364" y="1748"/>
              <a:ext cx="250" cy="288"/>
            </a:xfrm>
            <a:prstGeom prst="rect">
              <a:avLst/>
            </a:prstGeom>
            <a:noFill/>
            <a:ln w="9525">
              <a:noFill/>
            </a:ln>
          </p:spPr>
          <p:txBody>
            <a:bodyPr>
              <a:spAutoFit/>
            </a:bodyPr>
            <a:lstStyle/>
            <a:p>
              <a:pPr lvl="0" algn="ctr">
                <a:spcBef>
                  <a:spcPct val="50000"/>
                </a:spcBef>
              </a:pPr>
              <a:r>
                <a:rPr lang="en-US" altLang="zh-CN" sz="2400" b="1" dirty="0" smtClean="0">
                  <a:solidFill>
                    <a:srgbClr val="000000"/>
                  </a:solidFill>
                  <a:latin typeface="Arial" panose="020B0604020202020204" pitchFamily="34" charset="0"/>
                  <a:ea typeface="Arial" panose="020B0604020202020204" pitchFamily="34" charset="0"/>
                </a:rPr>
                <a:t>3</a:t>
              </a:r>
              <a:endParaRPr lang="en-US" altLang="zh-CN" sz="2400" b="1" dirty="0">
                <a:solidFill>
                  <a:srgbClr val="000000"/>
                </a:solidFill>
                <a:latin typeface="Arial" panose="020B0604020202020204" pitchFamily="34" charset="0"/>
                <a:ea typeface="Arial" panose="020B0604020202020204" pitchFamily="34" charset="0"/>
              </a:endParaRPr>
            </a:p>
          </p:txBody>
        </p:sp>
      </p:grpSp>
      <p:sp>
        <p:nvSpPr>
          <p:cNvPr id="4" name="矩形 3"/>
          <p:cNvSpPr/>
          <p:nvPr/>
        </p:nvSpPr>
        <p:spPr>
          <a:xfrm>
            <a:off x="646188" y="1953419"/>
            <a:ext cx="7094164" cy="646331"/>
          </a:xfrm>
          <a:prstGeom prst="rect">
            <a:avLst/>
          </a:prstGeom>
        </p:spPr>
        <p:txBody>
          <a:bodyPr wrap="square">
            <a:spAutoFit/>
          </a:bodyPr>
          <a:lstStyle/>
          <a:p>
            <a:r>
              <a:rPr lang="zh-CN" altLang="en-US" dirty="0" smtClean="0"/>
              <a:t> 考试机构对报名信息进行资格审核，完成对提交的相关材料以及换证报名中的一些持证信息进行审核。</a:t>
            </a:r>
            <a:endParaRPr lang="zh-CN" altLang="en-US" dirty="0"/>
          </a:p>
        </p:txBody>
      </p:sp>
      <p:pic>
        <p:nvPicPr>
          <p:cNvPr id="7" name="图片 6"/>
          <p:cNvPicPr>
            <a:picLocks noChangeAspect="1"/>
          </p:cNvPicPr>
          <p:nvPr/>
        </p:nvPicPr>
        <p:blipFill>
          <a:blip r:embed="rId1"/>
          <a:stretch>
            <a:fillRect/>
          </a:stretch>
        </p:blipFill>
        <p:spPr>
          <a:xfrm>
            <a:off x="774009" y="2791180"/>
            <a:ext cx="7068549" cy="23660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t> 目  录</a:t>
            </a:r>
            <a:endParaRPr lang="zh-CN" altLang="en-US" sz="2000" b="1" dirty="0"/>
          </a:p>
        </p:txBody>
      </p:sp>
      <p:sp>
        <p:nvSpPr>
          <p:cNvPr id="67" name="圆角矩形 66"/>
          <p:cNvSpPr/>
          <p:nvPr/>
        </p:nvSpPr>
        <p:spPr>
          <a:xfrm>
            <a:off x="928662" y="1214422"/>
            <a:ext cx="536744" cy="576390"/>
          </a:xfrm>
          <a:prstGeom prst="roundRect">
            <a:avLst>
              <a:gd name="adj" fmla="val 30199"/>
            </a:avLst>
          </a:prstGeom>
        </p:spPr>
        <p:style>
          <a:lnRef idx="1">
            <a:schemeClr val="accent2"/>
          </a:lnRef>
          <a:fillRef idx="3">
            <a:schemeClr val="accent2"/>
          </a:fillRef>
          <a:effectRef idx="2">
            <a:schemeClr val="accent2"/>
          </a:effectRef>
          <a:fontRef idx="minor">
            <a:schemeClr val="lt1"/>
          </a:fontRef>
        </p:style>
        <p:txBody>
          <a:bodyPr lIns="35994" tIns="0" rIns="35994" bIns="35994" anchor="ctr"/>
          <a:lstStyle/>
          <a:p>
            <a:pPr algn="ctr" eaLnBrk="1" hangingPunct="1">
              <a:buFont typeface="Arial" panose="020B0604020202020204" pitchFamily="34" charset="0"/>
              <a:buNone/>
              <a:defRPr/>
            </a:pPr>
            <a:r>
              <a:rPr lang="en-US" altLang="zh-CN" b="1" dirty="0">
                <a:latin typeface="微软雅黑" panose="020B0503020204020204" pitchFamily="34" charset="-122"/>
              </a:rPr>
              <a:t>01</a:t>
            </a:r>
            <a:endParaRPr lang="zh-CN" altLang="en-US" b="1" dirty="0">
              <a:latin typeface="微软雅黑" panose="020B0503020204020204" pitchFamily="34" charset="-122"/>
            </a:endParaRPr>
          </a:p>
        </p:txBody>
      </p:sp>
      <p:sp>
        <p:nvSpPr>
          <p:cNvPr id="75" name="圆角矩形 74"/>
          <p:cNvSpPr/>
          <p:nvPr/>
        </p:nvSpPr>
        <p:spPr>
          <a:xfrm>
            <a:off x="1587394" y="1214422"/>
            <a:ext cx="6655983" cy="562667"/>
          </a:xfrm>
          <a:prstGeom prst="roundRect">
            <a:avLst/>
          </a:prstGeom>
        </p:spPr>
        <p:style>
          <a:lnRef idx="1">
            <a:schemeClr val="accent2"/>
          </a:lnRef>
          <a:fillRef idx="3">
            <a:schemeClr val="accent2"/>
          </a:fillRef>
          <a:effectRef idx="2">
            <a:schemeClr val="accent2"/>
          </a:effectRef>
          <a:fontRef idx="minor">
            <a:schemeClr val="lt1"/>
          </a:fontRef>
        </p:style>
        <p:txBody>
          <a:bodyPr lIns="91425" tIns="0" rIns="91425" bIns="45713" anchor="ctr"/>
          <a:lstStyle/>
          <a:p>
            <a:pPr>
              <a:defRPr/>
            </a:pPr>
            <a:r>
              <a:rPr lang="zh-CN" altLang="en-US" b="1" dirty="0"/>
              <a:t>平台开发背</a:t>
            </a:r>
            <a:r>
              <a:rPr lang="zh-CN" altLang="en-US" b="1" dirty="0" smtClean="0"/>
              <a:t>景</a:t>
            </a:r>
            <a:endParaRPr lang="zh-CN" altLang="en-US" b="1" dirty="0">
              <a:latin typeface="微软雅黑" panose="020B0503020204020204" pitchFamily="34" charset="-122"/>
            </a:endParaRPr>
          </a:p>
        </p:txBody>
      </p:sp>
      <p:sp>
        <p:nvSpPr>
          <p:cNvPr id="76" name="圆角矩形 75"/>
          <p:cNvSpPr/>
          <p:nvPr/>
        </p:nvSpPr>
        <p:spPr>
          <a:xfrm>
            <a:off x="928662" y="1877077"/>
            <a:ext cx="536744" cy="576390"/>
          </a:xfrm>
          <a:prstGeom prst="roundRect">
            <a:avLst>
              <a:gd name="adj" fmla="val 30199"/>
            </a:avLst>
          </a:prstGeom>
        </p:spPr>
        <p:style>
          <a:lnRef idx="1">
            <a:schemeClr val="accent2"/>
          </a:lnRef>
          <a:fillRef idx="3">
            <a:schemeClr val="accent2"/>
          </a:fillRef>
          <a:effectRef idx="2">
            <a:schemeClr val="accent2"/>
          </a:effectRef>
          <a:fontRef idx="minor">
            <a:schemeClr val="lt1"/>
          </a:fontRef>
        </p:style>
        <p:txBody>
          <a:bodyPr lIns="35994" tIns="0" rIns="35994" bIns="35994" anchor="ctr"/>
          <a:lstStyle/>
          <a:p>
            <a:pPr algn="ctr" eaLnBrk="1" hangingPunct="1">
              <a:buFont typeface="Arial" panose="020B0604020202020204" pitchFamily="34" charset="0"/>
              <a:buNone/>
              <a:defRPr/>
            </a:pPr>
            <a:r>
              <a:rPr lang="en-US" altLang="zh-CN" b="1" dirty="0">
                <a:latin typeface="微软雅黑" panose="020B0503020204020204" pitchFamily="34" charset="-122"/>
              </a:rPr>
              <a:t>02</a:t>
            </a:r>
            <a:endParaRPr lang="zh-CN" altLang="en-US" b="1" dirty="0">
              <a:latin typeface="微软雅黑" panose="020B0503020204020204" pitchFamily="34" charset="-122"/>
            </a:endParaRPr>
          </a:p>
        </p:txBody>
      </p:sp>
      <p:sp>
        <p:nvSpPr>
          <p:cNvPr id="77" name="圆角矩形 76"/>
          <p:cNvSpPr/>
          <p:nvPr/>
        </p:nvSpPr>
        <p:spPr>
          <a:xfrm>
            <a:off x="1587394" y="1877077"/>
            <a:ext cx="6655983" cy="562667"/>
          </a:xfrm>
          <a:prstGeom prst="roundRect">
            <a:avLst/>
          </a:prstGeom>
        </p:spPr>
        <p:style>
          <a:lnRef idx="1">
            <a:schemeClr val="accent2"/>
          </a:lnRef>
          <a:fillRef idx="3">
            <a:schemeClr val="accent2"/>
          </a:fillRef>
          <a:effectRef idx="2">
            <a:schemeClr val="accent2"/>
          </a:effectRef>
          <a:fontRef idx="minor">
            <a:schemeClr val="lt1"/>
          </a:fontRef>
        </p:style>
        <p:txBody>
          <a:bodyPr lIns="91425" tIns="0" rIns="91425" bIns="45713" anchor="ctr"/>
          <a:lstStyle/>
          <a:p>
            <a:pPr>
              <a:defRPr/>
            </a:pPr>
            <a:r>
              <a:rPr lang="zh-CN" altLang="en-US" b="1"/>
              <a:t>系统涉及的检验检测人员类型</a:t>
            </a:r>
            <a:endParaRPr lang="zh-CN" altLang="en-US" b="1" dirty="0">
              <a:latin typeface="微软雅黑" panose="020B0503020204020204" pitchFamily="34" charset="-122"/>
            </a:endParaRPr>
          </a:p>
        </p:txBody>
      </p:sp>
      <p:sp>
        <p:nvSpPr>
          <p:cNvPr id="78" name="圆角矩形 77"/>
          <p:cNvSpPr/>
          <p:nvPr/>
        </p:nvSpPr>
        <p:spPr>
          <a:xfrm>
            <a:off x="928662" y="2539731"/>
            <a:ext cx="536744" cy="576390"/>
          </a:xfrm>
          <a:prstGeom prst="roundRect">
            <a:avLst>
              <a:gd name="adj" fmla="val 30199"/>
            </a:avLst>
          </a:prstGeom>
        </p:spPr>
        <p:style>
          <a:lnRef idx="1">
            <a:schemeClr val="accent2"/>
          </a:lnRef>
          <a:fillRef idx="3">
            <a:schemeClr val="accent2"/>
          </a:fillRef>
          <a:effectRef idx="2">
            <a:schemeClr val="accent2"/>
          </a:effectRef>
          <a:fontRef idx="minor">
            <a:schemeClr val="lt1"/>
          </a:fontRef>
        </p:style>
        <p:txBody>
          <a:bodyPr lIns="35994" tIns="0" rIns="35994" bIns="35994" anchor="ctr"/>
          <a:lstStyle/>
          <a:p>
            <a:pPr algn="ctr" eaLnBrk="1" hangingPunct="1">
              <a:buFont typeface="Arial" panose="020B0604020202020204" pitchFamily="34" charset="0"/>
              <a:buNone/>
              <a:defRPr/>
            </a:pPr>
            <a:r>
              <a:rPr lang="en-US" altLang="zh-CN" b="1" dirty="0">
                <a:latin typeface="微软雅黑" panose="020B0503020204020204" pitchFamily="34" charset="-122"/>
              </a:rPr>
              <a:t>03</a:t>
            </a:r>
            <a:endParaRPr lang="zh-CN" altLang="en-US" b="1" dirty="0">
              <a:latin typeface="微软雅黑" panose="020B0503020204020204" pitchFamily="34" charset="-122"/>
            </a:endParaRPr>
          </a:p>
        </p:txBody>
      </p:sp>
      <p:sp>
        <p:nvSpPr>
          <p:cNvPr id="79" name="圆角矩形 78"/>
          <p:cNvSpPr/>
          <p:nvPr/>
        </p:nvSpPr>
        <p:spPr>
          <a:xfrm>
            <a:off x="1587394" y="2539731"/>
            <a:ext cx="6655983" cy="562667"/>
          </a:xfrm>
          <a:prstGeom prst="roundRect">
            <a:avLst/>
          </a:prstGeom>
        </p:spPr>
        <p:style>
          <a:lnRef idx="1">
            <a:schemeClr val="accent2"/>
          </a:lnRef>
          <a:fillRef idx="3">
            <a:schemeClr val="accent2"/>
          </a:fillRef>
          <a:effectRef idx="2">
            <a:schemeClr val="accent2"/>
          </a:effectRef>
          <a:fontRef idx="minor">
            <a:schemeClr val="lt1"/>
          </a:fontRef>
        </p:style>
        <p:txBody>
          <a:bodyPr lIns="91425" tIns="0" rIns="91425" bIns="45713" anchor="ctr"/>
          <a:lstStyle/>
          <a:p>
            <a:pPr>
              <a:defRPr/>
            </a:pPr>
            <a:r>
              <a:rPr lang="zh-CN" altLang="en-US" b="1"/>
              <a:t>系统的功能介绍</a:t>
            </a:r>
            <a:endParaRPr lang="zh-CN" altLang="en-US" b="1" dirty="0">
              <a:latin typeface="微软雅黑" panose="020B0503020204020204" pitchFamily="34" charset="-122"/>
            </a:endParaRPr>
          </a:p>
        </p:txBody>
      </p:sp>
      <p:sp>
        <p:nvSpPr>
          <p:cNvPr id="80" name="圆角矩形 79"/>
          <p:cNvSpPr/>
          <p:nvPr/>
        </p:nvSpPr>
        <p:spPr>
          <a:xfrm>
            <a:off x="928662" y="3202386"/>
            <a:ext cx="536744" cy="576390"/>
          </a:xfrm>
          <a:prstGeom prst="roundRect">
            <a:avLst>
              <a:gd name="adj" fmla="val 30199"/>
            </a:avLst>
          </a:prstGeom>
        </p:spPr>
        <p:style>
          <a:lnRef idx="1">
            <a:schemeClr val="accent2"/>
          </a:lnRef>
          <a:fillRef idx="3">
            <a:schemeClr val="accent2"/>
          </a:fillRef>
          <a:effectRef idx="2">
            <a:schemeClr val="accent2"/>
          </a:effectRef>
          <a:fontRef idx="minor">
            <a:schemeClr val="lt1"/>
          </a:fontRef>
        </p:style>
        <p:txBody>
          <a:bodyPr lIns="35994" tIns="0" rIns="35994" bIns="35994" anchor="ctr"/>
          <a:lstStyle/>
          <a:p>
            <a:pPr algn="ctr" eaLnBrk="1" hangingPunct="1">
              <a:buFont typeface="Arial" panose="020B0604020202020204" pitchFamily="34" charset="0"/>
              <a:buNone/>
              <a:defRPr/>
            </a:pPr>
            <a:r>
              <a:rPr lang="en-US" altLang="zh-CN" b="1" dirty="0">
                <a:latin typeface="微软雅黑" panose="020B0503020204020204" pitchFamily="34" charset="-122"/>
              </a:rPr>
              <a:t>04</a:t>
            </a:r>
            <a:endParaRPr lang="zh-CN" altLang="en-US" b="1" dirty="0">
              <a:latin typeface="微软雅黑" panose="020B0503020204020204" pitchFamily="34" charset="-122"/>
            </a:endParaRPr>
          </a:p>
        </p:txBody>
      </p:sp>
      <p:sp>
        <p:nvSpPr>
          <p:cNvPr id="81" name="圆角矩形 80"/>
          <p:cNvSpPr/>
          <p:nvPr/>
        </p:nvSpPr>
        <p:spPr>
          <a:xfrm>
            <a:off x="1587394" y="3202386"/>
            <a:ext cx="6655983" cy="562667"/>
          </a:xfrm>
          <a:prstGeom prst="roundRect">
            <a:avLst/>
          </a:prstGeom>
        </p:spPr>
        <p:style>
          <a:lnRef idx="1">
            <a:schemeClr val="accent2"/>
          </a:lnRef>
          <a:fillRef idx="3">
            <a:schemeClr val="accent2"/>
          </a:fillRef>
          <a:effectRef idx="2">
            <a:schemeClr val="accent2"/>
          </a:effectRef>
          <a:fontRef idx="minor">
            <a:schemeClr val="lt1"/>
          </a:fontRef>
        </p:style>
        <p:txBody>
          <a:bodyPr lIns="91425" tIns="0" rIns="91425" bIns="45713" anchor="ctr"/>
          <a:lstStyle/>
          <a:p>
            <a:pPr>
              <a:defRPr/>
            </a:pPr>
            <a:r>
              <a:rPr lang="zh-CN" altLang="en-US" b="1" dirty="0">
                <a:latin typeface="微软雅黑" panose="020B0503020204020204" pitchFamily="34" charset="-122"/>
              </a:rPr>
              <a:t>考试部分功能介绍</a:t>
            </a:r>
            <a:endParaRPr lang="zh-CN" altLang="en-US" b="1" dirty="0">
              <a:latin typeface="微软雅黑" panose="020B0503020204020204" pitchFamily="34" charset="-122"/>
            </a:endParaRPr>
          </a:p>
        </p:txBody>
      </p:sp>
      <p:sp>
        <p:nvSpPr>
          <p:cNvPr id="82" name="圆角矩形 81"/>
          <p:cNvSpPr/>
          <p:nvPr/>
        </p:nvSpPr>
        <p:spPr>
          <a:xfrm>
            <a:off x="928662" y="3865041"/>
            <a:ext cx="536744" cy="576390"/>
          </a:xfrm>
          <a:prstGeom prst="roundRect">
            <a:avLst>
              <a:gd name="adj" fmla="val 30199"/>
            </a:avLst>
          </a:prstGeom>
        </p:spPr>
        <p:style>
          <a:lnRef idx="1">
            <a:schemeClr val="accent2"/>
          </a:lnRef>
          <a:fillRef idx="3">
            <a:schemeClr val="accent2"/>
          </a:fillRef>
          <a:effectRef idx="2">
            <a:schemeClr val="accent2"/>
          </a:effectRef>
          <a:fontRef idx="minor">
            <a:schemeClr val="lt1"/>
          </a:fontRef>
        </p:style>
        <p:txBody>
          <a:bodyPr lIns="35994" tIns="0" rIns="35994" bIns="35994" anchor="ctr"/>
          <a:lstStyle/>
          <a:p>
            <a:pPr algn="ctr" eaLnBrk="1" hangingPunct="1">
              <a:buFont typeface="Arial" panose="020B0604020202020204" pitchFamily="34" charset="0"/>
              <a:buNone/>
              <a:defRPr/>
            </a:pPr>
            <a:r>
              <a:rPr lang="en-US" altLang="zh-CN" b="1" dirty="0">
                <a:latin typeface="微软雅黑" panose="020B0503020204020204" pitchFamily="34" charset="-122"/>
              </a:rPr>
              <a:t>05</a:t>
            </a:r>
            <a:endParaRPr lang="zh-CN" altLang="en-US" b="1" dirty="0">
              <a:latin typeface="微软雅黑" panose="020B0503020204020204" pitchFamily="34" charset="-122"/>
            </a:endParaRPr>
          </a:p>
        </p:txBody>
      </p:sp>
      <p:sp>
        <p:nvSpPr>
          <p:cNvPr id="83" name="圆角矩形 82"/>
          <p:cNvSpPr/>
          <p:nvPr/>
        </p:nvSpPr>
        <p:spPr>
          <a:xfrm>
            <a:off x="1587394" y="3865041"/>
            <a:ext cx="6655983" cy="562667"/>
          </a:xfrm>
          <a:prstGeom prst="roundRect">
            <a:avLst/>
          </a:prstGeom>
        </p:spPr>
        <p:style>
          <a:lnRef idx="1">
            <a:schemeClr val="accent2"/>
          </a:lnRef>
          <a:fillRef idx="3">
            <a:schemeClr val="accent2"/>
          </a:fillRef>
          <a:effectRef idx="2">
            <a:schemeClr val="accent2"/>
          </a:effectRef>
          <a:fontRef idx="minor">
            <a:schemeClr val="lt1"/>
          </a:fontRef>
        </p:style>
        <p:txBody>
          <a:bodyPr lIns="91425" tIns="0" rIns="91425" bIns="45713" anchor="ctr"/>
          <a:lstStyle/>
          <a:p>
            <a:pPr>
              <a:defRPr/>
            </a:pPr>
            <a:r>
              <a:rPr lang="zh-CN" altLang="en-US" b="1" dirty="0">
                <a:latin typeface="微软雅黑" panose="020B0503020204020204" pitchFamily="34" charset="-122"/>
              </a:rPr>
              <a:t>系统内的档案管理功能</a:t>
            </a:r>
            <a:endParaRPr lang="zh-CN" altLang="en-US" b="1" dirty="0">
              <a:latin typeface="微软雅黑" panose="020B0503020204020204" pitchFamily="34" charset="-122"/>
            </a:endParaRPr>
          </a:p>
        </p:txBody>
      </p:sp>
      <p:sp>
        <p:nvSpPr>
          <p:cNvPr id="3" name="圆角矩形 2"/>
          <p:cNvSpPr/>
          <p:nvPr/>
        </p:nvSpPr>
        <p:spPr>
          <a:xfrm>
            <a:off x="928662" y="4650536"/>
            <a:ext cx="536744" cy="576390"/>
          </a:xfrm>
          <a:prstGeom prst="roundRect">
            <a:avLst>
              <a:gd name="adj" fmla="val 30199"/>
            </a:avLst>
          </a:prstGeom>
        </p:spPr>
        <p:style>
          <a:lnRef idx="1">
            <a:schemeClr val="accent2"/>
          </a:lnRef>
          <a:fillRef idx="3">
            <a:schemeClr val="accent2"/>
          </a:fillRef>
          <a:effectRef idx="2">
            <a:schemeClr val="accent2"/>
          </a:effectRef>
          <a:fontRef idx="minor">
            <a:schemeClr val="lt1"/>
          </a:fontRef>
        </p:style>
        <p:txBody>
          <a:bodyPr lIns="35994" tIns="0" rIns="35994" bIns="35994" anchor="ctr"/>
          <a:p>
            <a:pPr algn="ctr" eaLnBrk="1" hangingPunct="1">
              <a:buFont typeface="Arial" panose="020B0604020202020204" pitchFamily="34" charset="0"/>
              <a:buNone/>
              <a:defRPr/>
            </a:pPr>
            <a:r>
              <a:rPr lang="en-US" altLang="zh-CN" b="1" dirty="0">
                <a:latin typeface="微软雅黑" panose="020B0503020204020204" pitchFamily="34" charset="-122"/>
              </a:rPr>
              <a:t>06</a:t>
            </a:r>
            <a:endParaRPr lang="zh-CN" altLang="en-US" b="1" dirty="0">
              <a:latin typeface="微软雅黑" panose="020B0503020204020204" pitchFamily="34" charset="-122"/>
            </a:endParaRPr>
          </a:p>
        </p:txBody>
      </p:sp>
      <p:sp>
        <p:nvSpPr>
          <p:cNvPr id="4" name="圆角矩形 3"/>
          <p:cNvSpPr/>
          <p:nvPr/>
        </p:nvSpPr>
        <p:spPr>
          <a:xfrm>
            <a:off x="1587394" y="4650536"/>
            <a:ext cx="6655983" cy="562667"/>
          </a:xfrm>
          <a:prstGeom prst="roundRect">
            <a:avLst/>
          </a:prstGeom>
        </p:spPr>
        <p:style>
          <a:lnRef idx="1">
            <a:schemeClr val="accent2"/>
          </a:lnRef>
          <a:fillRef idx="3">
            <a:schemeClr val="accent2"/>
          </a:fillRef>
          <a:effectRef idx="2">
            <a:schemeClr val="accent2"/>
          </a:effectRef>
          <a:fontRef idx="minor">
            <a:schemeClr val="lt1"/>
          </a:fontRef>
        </p:style>
        <p:txBody>
          <a:bodyPr lIns="91425" tIns="0" rIns="91425" bIns="45713" anchor="ctr"/>
          <a:p>
            <a:pPr>
              <a:defRPr/>
            </a:pPr>
            <a:r>
              <a:rPr lang="zh-CN" altLang="en-US" b="1" dirty="0">
                <a:latin typeface="微软雅黑" panose="020B0503020204020204" pitchFamily="34" charset="-122"/>
                <a:sym typeface="+mn-ea"/>
              </a:rPr>
              <a:t>目</a:t>
            </a:r>
            <a:r>
              <a:rPr lang="zh-CN" altLang="en-US" b="1" dirty="0" smtClean="0">
                <a:latin typeface="微软雅黑" panose="020B0503020204020204" pitchFamily="34" charset="-122"/>
                <a:sym typeface="+mn-ea"/>
              </a:rPr>
              <a:t>前考试换证报名系</a:t>
            </a:r>
            <a:r>
              <a:rPr lang="zh-CN" altLang="en-US" b="1" dirty="0">
                <a:latin typeface="微软雅黑" panose="020B0503020204020204" pitchFamily="34" charset="-122"/>
                <a:sym typeface="+mn-ea"/>
              </a:rPr>
              <a:t>统的使用情况</a:t>
            </a:r>
            <a:endParaRPr lang="zh-CN" altLang="en-US" b="1" dirty="0">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考试机构功能介绍</a:t>
            </a:r>
            <a:endParaRPr lang="zh-CN" altLang="en-US" sz="3000" dirty="0"/>
          </a:p>
        </p:txBody>
      </p:sp>
      <p:grpSp>
        <p:nvGrpSpPr>
          <p:cNvPr id="3" name="组合 8"/>
          <p:cNvGrpSpPr/>
          <p:nvPr/>
        </p:nvGrpSpPr>
        <p:grpSpPr>
          <a:xfrm>
            <a:off x="5182835" y="1607323"/>
            <a:ext cx="2808312" cy="473255"/>
            <a:chOff x="1213" y="1748"/>
            <a:chExt cx="3346" cy="298"/>
          </a:xfrm>
        </p:grpSpPr>
        <p:grpSp>
          <p:nvGrpSpPr>
            <p:cNvPr id="5" name="组合 9"/>
            <p:cNvGrpSpPr/>
            <p:nvPr/>
          </p:nvGrpSpPr>
          <p:grpSpPr>
            <a:xfrm>
              <a:off x="1213" y="1756"/>
              <a:ext cx="3346" cy="288"/>
              <a:chOff x="1117" y="1455"/>
              <a:chExt cx="3346" cy="288"/>
            </a:xfrm>
          </p:grpSpPr>
          <p:sp>
            <p:nvSpPr>
              <p:cNvPr id="19" name="圆角矩形 18"/>
              <p:cNvSpPr/>
              <p:nvPr/>
            </p:nvSpPr>
            <p:spPr>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endParaRPr lang="zh-CN" altLang="en-US"/>
              </a:p>
            </p:txBody>
          </p:sp>
          <p:sp>
            <p:nvSpPr>
              <p:cNvPr id="20" name="圆角矩形 19"/>
              <p:cNvSpPr/>
              <p:nvPr/>
            </p:nvSpPr>
            <p:spPr>
              <a:xfrm>
                <a:off x="1117" y="1455"/>
                <a:ext cx="3346" cy="95"/>
              </a:xfrm>
              <a:prstGeom prst="roundRect">
                <a:avLst>
                  <a:gd name="adj" fmla="val 26389"/>
                </a:avLst>
              </a:prstGeom>
              <a:solidFill>
                <a:schemeClr val="accent2">
                  <a:alpha val="30000"/>
                </a:schemeClr>
              </a:solidFill>
              <a:ln w="9525">
                <a:noFill/>
              </a:ln>
            </p:spPr>
            <p:txBody>
              <a:bodyPr/>
              <a:lstStyle/>
              <a:p>
                <a:endParaRPr lang="zh-CN" altLang="en-US"/>
              </a:p>
            </p:txBody>
          </p:sp>
        </p:grpSp>
        <p:sp>
          <p:nvSpPr>
            <p:cNvPr id="11" name="文本框 10"/>
            <p:cNvSpPr txBox="1"/>
            <p:nvPr/>
          </p:nvSpPr>
          <p:spPr>
            <a:xfrm>
              <a:off x="1680" y="1755"/>
              <a:ext cx="2761" cy="291"/>
            </a:xfrm>
            <a:prstGeom prst="rect">
              <a:avLst/>
            </a:prstGeom>
            <a:noFill/>
            <a:ln w="9525">
              <a:noFill/>
            </a:ln>
          </p:spPr>
          <p:txBody>
            <a:bodyPr wrap="square">
              <a:spAutoFit/>
            </a:bodyPr>
            <a:lstStyle/>
            <a:p>
              <a:pPr marL="457200" lvl="0" indent="-457200">
                <a:spcBef>
                  <a:spcPct val="50000"/>
                </a:spcBef>
                <a:buClr>
                  <a:schemeClr val="tx1"/>
                </a:buClr>
              </a:pPr>
              <a:r>
                <a:rPr lang="zh-CN" altLang="en-US" sz="2400" b="1" dirty="0" smtClean="0">
                  <a:solidFill>
                    <a:srgbClr val="FFFFFF"/>
                  </a:solidFill>
                  <a:latin typeface="Arial" panose="020B0604020202020204" pitchFamily="34" charset="0"/>
                  <a:ea typeface="Arial" panose="020B0604020202020204" pitchFamily="34" charset="0"/>
                </a:rPr>
                <a:t>考试计划管理</a:t>
              </a:r>
              <a:endParaRPr lang="en-US" altLang="zh-CN" sz="2400" b="1" dirty="0">
                <a:solidFill>
                  <a:srgbClr val="FFFFFF"/>
                </a:solidFill>
                <a:latin typeface="Arial" panose="020B0604020202020204" pitchFamily="34" charset="0"/>
                <a:ea typeface="Arial" panose="020B0604020202020204" pitchFamily="34" charset="0"/>
              </a:endParaRPr>
            </a:p>
          </p:txBody>
        </p:sp>
        <p:grpSp>
          <p:nvGrpSpPr>
            <p:cNvPr id="6" name="组合 11"/>
            <p:cNvGrpSpPr/>
            <p:nvPr/>
          </p:nvGrpSpPr>
          <p:grpSpPr>
            <a:xfrm>
              <a:off x="1355" y="1758"/>
              <a:ext cx="270" cy="270"/>
              <a:chOff x="4166" y="1706"/>
              <a:chExt cx="1252" cy="1252"/>
            </a:xfrm>
          </p:grpSpPr>
          <p:sp>
            <p:nvSpPr>
              <p:cNvPr id="15" name="椭圆 14"/>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16" name="椭圆 15"/>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17" name="椭圆 16"/>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18" name="椭圆 17"/>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13" name="文本框 12"/>
            <p:cNvSpPr txBox="1"/>
            <p:nvPr/>
          </p:nvSpPr>
          <p:spPr>
            <a:xfrm>
              <a:off x="1364" y="1748"/>
              <a:ext cx="250" cy="288"/>
            </a:xfrm>
            <a:prstGeom prst="rect">
              <a:avLst/>
            </a:prstGeom>
            <a:noFill/>
            <a:ln w="9525">
              <a:noFill/>
            </a:ln>
          </p:spPr>
          <p:txBody>
            <a:bodyPr>
              <a:spAutoFit/>
            </a:bodyPr>
            <a:lstStyle/>
            <a:p>
              <a:pPr lvl="0" algn="ctr">
                <a:spcBef>
                  <a:spcPct val="50000"/>
                </a:spcBef>
              </a:pPr>
              <a:r>
                <a:rPr lang="en-US" altLang="zh-CN" sz="2400" b="1" dirty="0" smtClean="0">
                  <a:solidFill>
                    <a:srgbClr val="000000"/>
                  </a:solidFill>
                  <a:latin typeface="Arial" panose="020B0604020202020204" pitchFamily="34" charset="0"/>
                  <a:ea typeface="Arial" panose="020B0604020202020204" pitchFamily="34" charset="0"/>
                </a:rPr>
                <a:t>4</a:t>
              </a:r>
              <a:endParaRPr lang="en-US" altLang="zh-CN" sz="2400" b="1" dirty="0">
                <a:solidFill>
                  <a:srgbClr val="000000"/>
                </a:solidFill>
                <a:latin typeface="Arial" panose="020B0604020202020204" pitchFamily="34" charset="0"/>
                <a:ea typeface="Arial" panose="020B0604020202020204" pitchFamily="34" charset="0"/>
              </a:endParaRPr>
            </a:p>
          </p:txBody>
        </p:sp>
      </p:grpSp>
      <p:sp>
        <p:nvSpPr>
          <p:cNvPr id="7" name="文本框 6"/>
          <p:cNvSpPr txBox="1"/>
          <p:nvPr/>
        </p:nvSpPr>
        <p:spPr>
          <a:xfrm>
            <a:off x="5004048" y="2199265"/>
            <a:ext cx="4032448" cy="3605999"/>
          </a:xfrm>
          <a:prstGeom prst="rect">
            <a:avLst/>
          </a:prstGeom>
        </p:spPr>
        <p:txBody>
          <a:bodyPr vert="horz" wrap="square" lIns="91440" tIns="45720" rIns="91440" bIns="45720" rtlCol="0">
            <a:noAutofit/>
          </a:bodyPr>
          <a:lstStyle/>
          <a:p>
            <a:pPr>
              <a:lnSpc>
                <a:spcPct val="160000"/>
              </a:lnSpc>
            </a:pPr>
            <a:r>
              <a:rPr lang="zh-CN" altLang="en-US" dirty="0" smtClean="0"/>
              <a:t>按各种类型人员设置对应的计划管理功能，供考试机构及时创建计划并进行外网发布，报名人员可以外网查看所要报的省份有没有相应项目的计划便于及时进行报名；针对无损检测有些需要考试的项目提供班次管理模块可以进行人员分配；</a:t>
            </a:r>
            <a:endParaRPr lang="zh-CN" altLang="en-US" dirty="0" smtClean="0"/>
          </a:p>
        </p:txBody>
      </p:sp>
      <p:pic>
        <p:nvPicPr>
          <p:cNvPr id="8" name="图片 7"/>
          <p:cNvPicPr>
            <a:picLocks noChangeAspect="1"/>
          </p:cNvPicPr>
          <p:nvPr/>
        </p:nvPicPr>
        <p:blipFill>
          <a:blip r:embed="rId1"/>
          <a:stretch>
            <a:fillRect/>
          </a:stretch>
        </p:blipFill>
        <p:spPr>
          <a:xfrm>
            <a:off x="18721" y="1625601"/>
            <a:ext cx="4985328" cy="1631603"/>
          </a:xfrm>
          <a:prstGeom prst="rect">
            <a:avLst/>
          </a:prstGeom>
        </p:spPr>
      </p:pic>
      <p:pic>
        <p:nvPicPr>
          <p:cNvPr id="9" name="图片 8"/>
          <p:cNvPicPr>
            <a:picLocks noChangeAspect="1"/>
          </p:cNvPicPr>
          <p:nvPr/>
        </p:nvPicPr>
        <p:blipFill>
          <a:blip r:embed="rId2"/>
          <a:stretch>
            <a:fillRect/>
          </a:stretch>
        </p:blipFill>
        <p:spPr>
          <a:xfrm>
            <a:off x="87571" y="3939206"/>
            <a:ext cx="4916476" cy="152222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dirty="0">
                <a:solidFill>
                  <a:srgbClr val="1C1C1C"/>
                </a:solidFill>
              </a:rPr>
            </a:br>
            <a:r>
              <a:rPr lang="zh-CN" altLang="en-US" dirty="0"/>
              <a:t>考试机构功能介绍</a:t>
            </a:r>
            <a:br>
              <a:rPr lang="zh-CN" altLang="en-US" dirty="0">
                <a:solidFill>
                  <a:srgbClr val="1C1C1C"/>
                </a:solidFill>
              </a:rPr>
            </a:br>
            <a:endParaRPr lang="zh-CN" altLang="en-US" dirty="0"/>
          </a:p>
        </p:txBody>
      </p:sp>
      <p:sp>
        <p:nvSpPr>
          <p:cNvPr id="9" name="内容占位符 8"/>
          <p:cNvSpPr>
            <a:spLocks noGrp="1"/>
          </p:cNvSpPr>
          <p:nvPr>
            <p:ph idx="1"/>
          </p:nvPr>
        </p:nvSpPr>
        <p:spPr>
          <a:xfrm>
            <a:off x="395289" y="3717032"/>
            <a:ext cx="8353424" cy="2591692"/>
          </a:xfrm>
        </p:spPr>
        <p:txBody>
          <a:bodyPr/>
          <a:lstStyle/>
          <a:p>
            <a:r>
              <a:rPr lang="zh-CN" altLang="en-US" dirty="0"/>
              <a:t>考试机构功能介绍</a:t>
            </a:r>
            <a:endParaRPr lang="zh-CN" altLang="en-US" dirty="0"/>
          </a:p>
        </p:txBody>
      </p:sp>
      <p:sp>
        <p:nvSpPr>
          <p:cNvPr id="7" name="文本框 6"/>
          <p:cNvSpPr txBox="1"/>
          <p:nvPr/>
        </p:nvSpPr>
        <p:spPr>
          <a:xfrm>
            <a:off x="5232034" y="2181425"/>
            <a:ext cx="240147" cy="457374"/>
          </a:xfrm>
          <a:prstGeom prst="rect">
            <a:avLst/>
          </a:prstGeom>
          <a:noFill/>
          <a:ln w="9525">
            <a:noFill/>
          </a:ln>
        </p:spPr>
        <p:txBody>
          <a:bodyPr>
            <a:spAutoFit/>
          </a:bodyPr>
          <a:lstStyle/>
          <a:p>
            <a:pPr lvl="0" algn="ctr">
              <a:spcBef>
                <a:spcPct val="50000"/>
              </a:spcBef>
            </a:pPr>
            <a:endParaRPr lang="en-US" altLang="zh-CN" sz="2400" b="1" dirty="0">
              <a:solidFill>
                <a:srgbClr val="000000"/>
              </a:solidFill>
              <a:latin typeface="Arial" panose="020B0604020202020204" pitchFamily="34" charset="0"/>
              <a:ea typeface="Arial" panose="020B0604020202020204" pitchFamily="34" charset="0"/>
            </a:endParaRPr>
          </a:p>
        </p:txBody>
      </p:sp>
      <p:sp>
        <p:nvSpPr>
          <p:cNvPr id="8" name="圆角矩形 7"/>
          <p:cNvSpPr/>
          <p:nvPr/>
        </p:nvSpPr>
        <p:spPr>
          <a:xfrm>
            <a:off x="330923" y="1390816"/>
            <a:ext cx="3881037"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en-US" altLang="zh-CN" sz="2400" b="1" dirty="0" smtClean="0"/>
              <a:t>5</a:t>
            </a:r>
            <a:r>
              <a:rPr lang="zh-CN" altLang="en-US" dirty="0" smtClean="0"/>
              <a:t>、</a:t>
            </a:r>
            <a:r>
              <a:rPr lang="zh-CN" altLang="en-US" sz="2400" b="1" dirty="0">
                <a:solidFill>
                  <a:srgbClr val="FFFFFF"/>
                </a:solidFill>
                <a:latin typeface="Arial" panose="020B0604020202020204" pitchFamily="34" charset="0"/>
                <a:ea typeface="Arial" panose="020B0604020202020204" pitchFamily="34" charset="0"/>
              </a:rPr>
              <a:t>审核换证学时审核管理</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11" name="文本框 10"/>
          <p:cNvSpPr txBox="1"/>
          <p:nvPr/>
        </p:nvSpPr>
        <p:spPr>
          <a:xfrm>
            <a:off x="328832" y="2181426"/>
            <a:ext cx="7987584" cy="1070226"/>
          </a:xfrm>
          <a:prstGeom prst="rect">
            <a:avLst/>
          </a:prstGeom>
        </p:spPr>
        <p:txBody>
          <a:bodyPr vert="horz" wrap="square" lIns="91440" tIns="45720" rIns="91440" bIns="45720" rtlCol="0">
            <a:noAutofit/>
          </a:bodyPr>
          <a:lstStyle/>
          <a:p>
            <a:pPr>
              <a:lnSpc>
                <a:spcPct val="160000"/>
              </a:lnSpc>
            </a:pPr>
            <a:r>
              <a:rPr lang="zh-CN" altLang="en-US" dirty="0" smtClean="0"/>
              <a:t>目前该</a:t>
            </a:r>
            <a:r>
              <a:rPr lang="zh-CN" altLang="en-US" dirty="0"/>
              <a:t>功</a:t>
            </a:r>
            <a:r>
              <a:rPr lang="zh-CN" altLang="en-US" dirty="0" smtClean="0"/>
              <a:t>能类似资格审核，只是一个简单的审核操作；但是后期有需要的话可以跟培训系统进行对接，获取真实的培训学时记录为审核判断提供依据。</a:t>
            </a:r>
            <a:endParaRPr lang="zh-CN" altLang="en-US" dirty="0" smtClean="0"/>
          </a:p>
        </p:txBody>
      </p:sp>
      <p:sp>
        <p:nvSpPr>
          <p:cNvPr id="12" name="文本框 11"/>
          <p:cNvSpPr txBox="1"/>
          <p:nvPr/>
        </p:nvSpPr>
        <p:spPr>
          <a:xfrm>
            <a:off x="4355976" y="2410112"/>
            <a:ext cx="4104456" cy="1306920"/>
          </a:xfrm>
          <a:prstGeom prst="rect">
            <a:avLst/>
          </a:prstGeom>
        </p:spPr>
        <p:txBody>
          <a:bodyPr vert="horz" wrap="square" lIns="91440" tIns="45720" rIns="91440" bIns="45720" rtlCol="0">
            <a:noAutofit/>
          </a:bodyPr>
          <a:lstStyle/>
          <a:p>
            <a:pPr>
              <a:lnSpc>
                <a:spcPct val="160000"/>
              </a:lnSpc>
            </a:pPr>
            <a:endParaRPr lang="zh-CN" altLang="en-US" sz="2000" dirty="0" smtClean="0"/>
          </a:p>
        </p:txBody>
      </p:sp>
      <p:pic>
        <p:nvPicPr>
          <p:cNvPr id="3" name="图片 2"/>
          <p:cNvPicPr>
            <a:picLocks noChangeAspect="1"/>
          </p:cNvPicPr>
          <p:nvPr/>
        </p:nvPicPr>
        <p:blipFill>
          <a:blip r:embed="rId1"/>
          <a:stretch>
            <a:fillRect/>
          </a:stretch>
        </p:blipFill>
        <p:spPr>
          <a:xfrm>
            <a:off x="234315" y="3409950"/>
            <a:ext cx="8676640" cy="17716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395289" y="311867"/>
            <a:ext cx="8353424" cy="720724"/>
          </a:xfrm>
        </p:spPr>
        <p:txBody>
          <a:bodyPr>
            <a:normAutofit/>
          </a:bodyPr>
          <a:lstStyle/>
          <a:p>
            <a:r>
              <a:rPr lang="zh-CN" altLang="en-US" dirty="0"/>
              <a:t>考试机构功能介绍</a:t>
            </a:r>
            <a:endParaRPr lang="zh-CN" altLang="en-US" dirty="0"/>
          </a:p>
        </p:txBody>
      </p:sp>
      <p:sp>
        <p:nvSpPr>
          <p:cNvPr id="11" name="圆角矩形 10"/>
          <p:cNvSpPr/>
          <p:nvPr/>
        </p:nvSpPr>
        <p:spPr>
          <a:xfrm>
            <a:off x="4860033" y="1663769"/>
            <a:ext cx="3819364"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en-US" altLang="zh-CN" sz="2400" b="1" dirty="0" smtClean="0"/>
              <a:t>6</a:t>
            </a:r>
            <a:r>
              <a:rPr lang="zh-CN" altLang="en-US" dirty="0" smtClean="0"/>
              <a:t>、</a:t>
            </a:r>
            <a:r>
              <a:rPr lang="zh-CN" altLang="en-US" sz="2400" b="1" dirty="0">
                <a:solidFill>
                  <a:srgbClr val="FFFFFF"/>
                </a:solidFill>
                <a:latin typeface="Arial" panose="020B0604020202020204" pitchFamily="34" charset="0"/>
                <a:ea typeface="Arial" panose="020B0604020202020204" pitchFamily="34" charset="0"/>
              </a:rPr>
              <a:t>考试管理</a:t>
            </a:r>
            <a:endParaRPr lang="zh-CN" altLang="en-US" sz="2400" b="1" dirty="0">
              <a:solidFill>
                <a:srgbClr val="FFFFFF"/>
              </a:solidFill>
              <a:latin typeface="Arial" panose="020B0604020202020204" pitchFamily="34" charset="0"/>
              <a:ea typeface="Arial" panose="020B0604020202020204" pitchFamily="34" charset="0"/>
            </a:endParaRPr>
          </a:p>
        </p:txBody>
      </p:sp>
      <p:pic>
        <p:nvPicPr>
          <p:cNvPr id="5" name="图片 4"/>
          <p:cNvPicPr>
            <a:picLocks noChangeAspect="1"/>
          </p:cNvPicPr>
          <p:nvPr/>
        </p:nvPicPr>
        <p:blipFill>
          <a:blip r:embed="rId1"/>
          <a:stretch>
            <a:fillRect/>
          </a:stretch>
        </p:blipFill>
        <p:spPr>
          <a:xfrm>
            <a:off x="25349" y="2420888"/>
            <a:ext cx="5148064" cy="1964517"/>
          </a:xfrm>
          <a:prstGeom prst="rect">
            <a:avLst/>
          </a:prstGeom>
        </p:spPr>
      </p:pic>
      <p:pic>
        <p:nvPicPr>
          <p:cNvPr id="6" name="图片 5"/>
          <p:cNvPicPr>
            <a:picLocks noChangeAspect="1"/>
          </p:cNvPicPr>
          <p:nvPr/>
        </p:nvPicPr>
        <p:blipFill>
          <a:blip r:embed="rId2"/>
          <a:stretch>
            <a:fillRect/>
          </a:stretch>
        </p:blipFill>
        <p:spPr>
          <a:xfrm>
            <a:off x="200573" y="4725144"/>
            <a:ext cx="7683796" cy="1368152"/>
          </a:xfrm>
          <a:prstGeom prst="rect">
            <a:avLst/>
          </a:prstGeom>
        </p:spPr>
      </p:pic>
      <p:sp>
        <p:nvSpPr>
          <p:cNvPr id="7" name="文本框 6"/>
          <p:cNvSpPr txBox="1"/>
          <p:nvPr/>
        </p:nvSpPr>
        <p:spPr>
          <a:xfrm>
            <a:off x="5508104" y="2708920"/>
            <a:ext cx="3384376" cy="1800200"/>
          </a:xfrm>
          <a:prstGeom prst="rect">
            <a:avLst/>
          </a:prstGeom>
        </p:spPr>
        <p:txBody>
          <a:bodyPr vert="horz" wrap="square" lIns="91440" tIns="45720" rIns="91440" bIns="45720" rtlCol="0">
            <a:noAutofit/>
          </a:bodyPr>
          <a:lstStyle/>
          <a:p>
            <a:pPr>
              <a:lnSpc>
                <a:spcPct val="160000"/>
              </a:lnSpc>
            </a:pPr>
            <a:endParaRPr lang="zh-CN" altLang="en-US" sz="2000" dirty="0" smtClean="0"/>
          </a:p>
        </p:txBody>
      </p:sp>
      <p:sp>
        <p:nvSpPr>
          <p:cNvPr id="12" name="文本框 11"/>
          <p:cNvSpPr txBox="1"/>
          <p:nvPr/>
        </p:nvSpPr>
        <p:spPr>
          <a:xfrm>
            <a:off x="5508104" y="2337168"/>
            <a:ext cx="3240609" cy="2048238"/>
          </a:xfrm>
          <a:prstGeom prst="rect">
            <a:avLst/>
          </a:prstGeom>
        </p:spPr>
        <p:txBody>
          <a:bodyPr vert="horz" wrap="square" lIns="91440" tIns="45720" rIns="91440" bIns="45720" rtlCol="0">
            <a:noAutofit/>
          </a:bodyPr>
          <a:lstStyle/>
          <a:p>
            <a:pPr>
              <a:lnSpc>
                <a:spcPct val="160000"/>
              </a:lnSpc>
            </a:pPr>
            <a:r>
              <a:rPr lang="zh-CN" altLang="en-US" dirty="0" smtClean="0"/>
              <a:t>对需要考试的班次进行授权，对考生进行考试授权（多种授权方式），对其他科目进行成绩导入为合格数据上报做准备。</a:t>
            </a:r>
            <a:endParaRPr lang="zh-CN"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考试机构功能介绍</a:t>
            </a:r>
            <a:endParaRPr lang="zh-CN" altLang="en-US" dirty="0"/>
          </a:p>
        </p:txBody>
      </p:sp>
      <p:sp>
        <p:nvSpPr>
          <p:cNvPr id="5" name="圆角矩形 4"/>
          <p:cNvSpPr/>
          <p:nvPr/>
        </p:nvSpPr>
        <p:spPr>
          <a:xfrm>
            <a:off x="179512" y="1340768"/>
            <a:ext cx="2592288"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en-US" altLang="zh-CN" sz="2400" b="1" dirty="0" smtClean="0"/>
              <a:t>7</a:t>
            </a:r>
            <a:r>
              <a:rPr lang="zh-CN" altLang="en-US" dirty="0" smtClean="0"/>
              <a:t>、</a:t>
            </a:r>
            <a:r>
              <a:rPr lang="zh-CN" altLang="en-US" sz="2400" b="1" dirty="0">
                <a:solidFill>
                  <a:srgbClr val="FFFFFF"/>
                </a:solidFill>
                <a:latin typeface="Arial" panose="020B0604020202020204" pitchFamily="34" charset="0"/>
                <a:ea typeface="Arial" panose="020B0604020202020204" pitchFamily="34" charset="0"/>
              </a:rPr>
              <a:t>数据上报</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6" name="文本框 5"/>
          <p:cNvSpPr txBox="1"/>
          <p:nvPr/>
        </p:nvSpPr>
        <p:spPr>
          <a:xfrm>
            <a:off x="395289" y="1824736"/>
            <a:ext cx="8065143" cy="1892296"/>
          </a:xfrm>
          <a:prstGeom prst="rect">
            <a:avLst/>
          </a:prstGeom>
        </p:spPr>
        <p:txBody>
          <a:bodyPr vert="horz" wrap="square" lIns="91440" tIns="45720" rIns="91440" bIns="45720" rtlCol="0">
            <a:noAutofit/>
          </a:bodyPr>
          <a:lstStyle/>
          <a:p>
            <a:pPr>
              <a:lnSpc>
                <a:spcPct val="160000"/>
              </a:lnSpc>
            </a:pPr>
            <a:r>
              <a:rPr lang="zh-CN" altLang="en-US" dirty="0" smtClean="0"/>
              <a:t>针对各种类型人员报名考试信息，对满足条件的数据（审核换证的</a:t>
            </a:r>
            <a:r>
              <a:rPr lang="en-US" altLang="zh-CN" dirty="0" smtClean="0"/>
              <a:t>2</a:t>
            </a:r>
            <a:r>
              <a:rPr lang="zh-CN" altLang="en-US" dirty="0" smtClean="0"/>
              <a:t>次审核（资格审核和换证学时审核）都通过的数据和需要考试的考试成绩合格的数据）进行上报，形成类似特种设备作业人员考试平台的发证申请数据（按规定格式生成），并可以对生成的上报数据进行导出，供第三方系统进行使用；</a:t>
            </a:r>
            <a:endParaRPr lang="zh-CN" altLang="en-US" dirty="0" smtClean="0"/>
          </a:p>
        </p:txBody>
      </p:sp>
      <p:pic>
        <p:nvPicPr>
          <p:cNvPr id="8" name="图片 7"/>
          <p:cNvPicPr>
            <a:picLocks noChangeAspect="1"/>
          </p:cNvPicPr>
          <p:nvPr/>
        </p:nvPicPr>
        <p:blipFill>
          <a:blip r:embed="rId1"/>
          <a:stretch>
            <a:fillRect/>
          </a:stretch>
        </p:blipFill>
        <p:spPr>
          <a:xfrm>
            <a:off x="179512" y="4077072"/>
            <a:ext cx="8895104" cy="12961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sym typeface="+mn-ea"/>
              </a:rPr>
              <a:t>考试部分功能介绍</a:t>
            </a:r>
            <a:endParaRPr lang="zh-CN" altLang="en-US" dirty="0"/>
          </a:p>
        </p:txBody>
      </p:sp>
      <p:sp>
        <p:nvSpPr>
          <p:cNvPr id="5" name="圆角矩形 4"/>
          <p:cNvSpPr/>
          <p:nvPr/>
        </p:nvSpPr>
        <p:spPr>
          <a:xfrm>
            <a:off x="179512" y="1340768"/>
            <a:ext cx="2592288"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考试登录</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6" name="文本框 5"/>
          <p:cNvSpPr txBox="1"/>
          <p:nvPr/>
        </p:nvSpPr>
        <p:spPr>
          <a:xfrm>
            <a:off x="395605" y="1824990"/>
            <a:ext cx="8065135" cy="849630"/>
          </a:xfrm>
          <a:prstGeom prst="rect">
            <a:avLst/>
          </a:prstGeom>
        </p:spPr>
        <p:txBody>
          <a:bodyPr vert="horz" wrap="square" lIns="91440" tIns="45720" rIns="91440" bIns="45720" rtlCol="0">
            <a:noAutofit/>
          </a:bodyPr>
          <a:lstStyle/>
          <a:p>
            <a:pPr>
              <a:lnSpc>
                <a:spcPct val="160000"/>
              </a:lnSpc>
            </a:pPr>
            <a:r>
              <a:rPr lang="zh-CN" altLang="en-US" dirty="0" smtClean="0"/>
              <a:t>考生输入身份号后，操作</a:t>
            </a:r>
            <a:r>
              <a:rPr lang="en-US" altLang="zh-CN" dirty="0" smtClean="0"/>
              <a:t>”</a:t>
            </a:r>
            <a:r>
              <a:rPr lang="zh-CN" altLang="en-US" dirty="0" smtClean="0"/>
              <a:t>登录考试</a:t>
            </a:r>
            <a:r>
              <a:rPr lang="en-US" altLang="zh-CN" dirty="0" smtClean="0"/>
              <a:t>“</a:t>
            </a:r>
            <a:r>
              <a:rPr lang="zh-CN" altLang="en-US" dirty="0" smtClean="0"/>
              <a:t>，进行登录并进行考试信息确认。</a:t>
            </a:r>
            <a:endParaRPr lang="en-US" altLang="zh-CN" dirty="0" smtClean="0"/>
          </a:p>
        </p:txBody>
      </p:sp>
      <p:pic>
        <p:nvPicPr>
          <p:cNvPr id="4" name="图片 3"/>
          <p:cNvPicPr>
            <a:picLocks noChangeAspect="1"/>
          </p:cNvPicPr>
          <p:nvPr/>
        </p:nvPicPr>
        <p:blipFill>
          <a:blip r:embed="rId1"/>
          <a:stretch>
            <a:fillRect/>
          </a:stretch>
        </p:blipFill>
        <p:spPr>
          <a:xfrm>
            <a:off x="1065530" y="2578100"/>
            <a:ext cx="6558280" cy="37560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sym typeface="+mn-ea"/>
              </a:rPr>
              <a:t>考试部分功能介绍</a:t>
            </a:r>
            <a:endParaRPr lang="zh-CN" altLang="en-US" dirty="0"/>
          </a:p>
        </p:txBody>
      </p:sp>
      <p:sp>
        <p:nvSpPr>
          <p:cNvPr id="5" name="圆角矩形 4"/>
          <p:cNvSpPr/>
          <p:nvPr/>
        </p:nvSpPr>
        <p:spPr>
          <a:xfrm>
            <a:off x="179512" y="1340768"/>
            <a:ext cx="2592288"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考试登录</a:t>
            </a:r>
            <a:endParaRPr lang="zh-CN" altLang="en-US" sz="2400" b="1" dirty="0">
              <a:solidFill>
                <a:srgbClr val="FFFFFF"/>
              </a:solidFill>
              <a:latin typeface="Arial" panose="020B0604020202020204" pitchFamily="34" charset="0"/>
              <a:ea typeface="Arial" panose="020B0604020202020204" pitchFamily="34" charset="0"/>
            </a:endParaRPr>
          </a:p>
        </p:txBody>
      </p:sp>
      <p:pic>
        <p:nvPicPr>
          <p:cNvPr id="3" name="图片 2" descr="VT[BPSIOJA%]R~VM7Q2M]_9"/>
          <p:cNvPicPr>
            <a:picLocks noChangeAspect="1"/>
          </p:cNvPicPr>
          <p:nvPr/>
        </p:nvPicPr>
        <p:blipFill>
          <a:blip r:embed="rId1"/>
          <a:stretch>
            <a:fillRect/>
          </a:stretch>
        </p:blipFill>
        <p:spPr>
          <a:xfrm>
            <a:off x="455295" y="2673985"/>
            <a:ext cx="7945120" cy="3627755"/>
          </a:xfrm>
          <a:prstGeom prst="rect">
            <a:avLst/>
          </a:prstGeom>
        </p:spPr>
      </p:pic>
      <p:sp>
        <p:nvSpPr>
          <p:cNvPr id="7" name="文本框 6"/>
          <p:cNvSpPr txBox="1"/>
          <p:nvPr/>
        </p:nvSpPr>
        <p:spPr>
          <a:xfrm>
            <a:off x="497205" y="1988820"/>
            <a:ext cx="8107045" cy="647700"/>
          </a:xfrm>
          <a:prstGeom prst="rect">
            <a:avLst/>
          </a:prstGeom>
        </p:spPr>
        <p:txBody>
          <a:bodyPr vert="horz" lIns="91440" tIns="45720" rIns="91440" bIns="45720" rtlCol="0">
            <a:noAutofit/>
          </a:bodyPr>
          <a:lstStyle/>
          <a:p>
            <a:pPr>
              <a:lnSpc>
                <a:spcPct val="160000"/>
              </a:lnSpc>
            </a:pPr>
            <a:r>
              <a:rPr lang="zh-CN" altLang="en-US" sz="2000" smtClean="0"/>
              <a:t>选择要考试的项目，点击确认后进入考试页面进行答题。</a:t>
            </a:r>
            <a:endParaRPr lang="zh-CN" alt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pitchFamily="34" charset="-122"/>
                <a:sym typeface="+mn-ea"/>
              </a:rPr>
              <a:t>考试部分功能介绍</a:t>
            </a:r>
            <a:endParaRPr lang="zh-CN" altLang="en-US" dirty="0"/>
          </a:p>
        </p:txBody>
      </p:sp>
      <p:sp>
        <p:nvSpPr>
          <p:cNvPr id="5" name="圆角矩形 4"/>
          <p:cNvSpPr/>
          <p:nvPr/>
        </p:nvSpPr>
        <p:spPr>
          <a:xfrm>
            <a:off x="179512" y="1340768"/>
            <a:ext cx="2592288"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考试登录</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7" name="文本框 6"/>
          <p:cNvSpPr txBox="1"/>
          <p:nvPr/>
        </p:nvSpPr>
        <p:spPr>
          <a:xfrm>
            <a:off x="497205" y="1988820"/>
            <a:ext cx="8107045" cy="647700"/>
          </a:xfrm>
          <a:prstGeom prst="rect">
            <a:avLst/>
          </a:prstGeom>
        </p:spPr>
        <p:txBody>
          <a:bodyPr vert="horz" lIns="91440" tIns="45720" rIns="91440" bIns="45720" rtlCol="0">
            <a:noAutofit/>
          </a:bodyPr>
          <a:lstStyle/>
          <a:p>
            <a:pPr>
              <a:lnSpc>
                <a:spcPct val="160000"/>
              </a:lnSpc>
            </a:pPr>
            <a:r>
              <a:rPr lang="zh-CN" altLang="en-US" sz="2000" smtClean="0"/>
              <a:t>考生完成做题后点</a:t>
            </a:r>
            <a:r>
              <a:rPr lang="en-US" altLang="zh-CN" sz="2000" smtClean="0"/>
              <a:t>”</a:t>
            </a:r>
            <a:r>
              <a:rPr lang="zh-CN" altLang="en-US" sz="2000" smtClean="0"/>
              <a:t>交卷</a:t>
            </a:r>
            <a:r>
              <a:rPr lang="en-US" altLang="zh-CN" sz="2000" smtClean="0"/>
              <a:t>“</a:t>
            </a:r>
            <a:r>
              <a:rPr lang="zh-CN" altLang="en-US" sz="2000" smtClean="0"/>
              <a:t>完成试卷提交，系统自动完成卷面成绩计算。</a:t>
            </a:r>
            <a:endParaRPr lang="zh-CN" altLang="en-US" sz="2000" smtClean="0"/>
          </a:p>
        </p:txBody>
      </p:sp>
      <p:pic>
        <p:nvPicPr>
          <p:cNvPr id="4" name="图片 3"/>
          <p:cNvPicPr>
            <a:picLocks noChangeAspect="1"/>
          </p:cNvPicPr>
          <p:nvPr/>
        </p:nvPicPr>
        <p:blipFill>
          <a:blip r:embed="rId1"/>
          <a:stretch>
            <a:fillRect/>
          </a:stretch>
        </p:blipFill>
        <p:spPr>
          <a:xfrm>
            <a:off x="496570" y="2534285"/>
            <a:ext cx="8004175" cy="391287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系统内的档案管理功能</a:t>
            </a:r>
            <a:endParaRPr lang="zh-CN" altLang="en-US" dirty="0"/>
          </a:p>
        </p:txBody>
      </p:sp>
      <p:sp>
        <p:nvSpPr>
          <p:cNvPr id="5" name="圆角矩形 4"/>
          <p:cNvSpPr/>
          <p:nvPr/>
        </p:nvSpPr>
        <p:spPr>
          <a:xfrm>
            <a:off x="179512" y="1340768"/>
            <a:ext cx="2592288"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报名上传附件</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7" name="文本框 6"/>
          <p:cNvSpPr txBox="1"/>
          <p:nvPr/>
        </p:nvSpPr>
        <p:spPr>
          <a:xfrm>
            <a:off x="497205" y="1773555"/>
            <a:ext cx="8107045" cy="647700"/>
          </a:xfrm>
          <a:prstGeom prst="rect">
            <a:avLst/>
          </a:prstGeom>
        </p:spPr>
        <p:txBody>
          <a:bodyPr vert="horz" lIns="91440" tIns="45720" rIns="91440" bIns="45720" rtlCol="0">
            <a:noAutofit/>
          </a:bodyPr>
          <a:lstStyle/>
          <a:p>
            <a:pPr>
              <a:lnSpc>
                <a:spcPct val="160000"/>
              </a:lnSpc>
            </a:pPr>
            <a:r>
              <a:rPr lang="zh-CN" altLang="en-US" sz="2000" smtClean="0"/>
              <a:t>各类型报名页面可以上传电子材料相关资料。</a:t>
            </a:r>
            <a:endParaRPr lang="zh-CN" altLang="en-US" sz="2000" smtClean="0"/>
          </a:p>
        </p:txBody>
      </p:sp>
      <p:pic>
        <p:nvPicPr>
          <p:cNvPr id="3" name="图片 2"/>
          <p:cNvPicPr>
            <a:picLocks noChangeAspect="1"/>
          </p:cNvPicPr>
          <p:nvPr/>
        </p:nvPicPr>
        <p:blipFill>
          <a:blip r:embed="rId1"/>
          <a:stretch>
            <a:fillRect/>
          </a:stretch>
        </p:blipFill>
        <p:spPr>
          <a:xfrm>
            <a:off x="73025" y="2385695"/>
            <a:ext cx="8998585" cy="405193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系统内的档案管理功能</a:t>
            </a:r>
            <a:endParaRPr lang="zh-CN" altLang="en-US" dirty="0"/>
          </a:p>
        </p:txBody>
      </p:sp>
      <p:sp>
        <p:nvSpPr>
          <p:cNvPr id="5" name="圆角矩形 4"/>
          <p:cNvSpPr/>
          <p:nvPr/>
        </p:nvSpPr>
        <p:spPr>
          <a:xfrm>
            <a:off x="179512" y="1340768"/>
            <a:ext cx="2592288"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上传附件查看</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7" name="文本框 6"/>
          <p:cNvSpPr txBox="1"/>
          <p:nvPr/>
        </p:nvSpPr>
        <p:spPr>
          <a:xfrm>
            <a:off x="497205" y="1773555"/>
            <a:ext cx="8107045" cy="1148080"/>
          </a:xfrm>
          <a:prstGeom prst="rect">
            <a:avLst/>
          </a:prstGeom>
        </p:spPr>
        <p:txBody>
          <a:bodyPr vert="horz" lIns="91440" tIns="45720" rIns="91440" bIns="45720" rtlCol="0">
            <a:noAutofit/>
          </a:bodyPr>
          <a:lstStyle/>
          <a:p>
            <a:pPr>
              <a:lnSpc>
                <a:spcPct val="160000"/>
              </a:lnSpc>
            </a:pPr>
            <a:r>
              <a:rPr lang="zh-CN" altLang="en-US" sz="2000" smtClean="0"/>
              <a:t>考试机构管理后台考生信息管理里可以通过不能类型报名管理菜单，对报名信息进行查看（页面有具体上传附件信息）。</a:t>
            </a:r>
            <a:endParaRPr lang="zh-CN" altLang="en-US" sz="2000" smtClean="0"/>
          </a:p>
        </p:txBody>
      </p:sp>
      <p:pic>
        <p:nvPicPr>
          <p:cNvPr id="3" name="图片 2"/>
          <p:cNvPicPr>
            <a:picLocks noChangeAspect="1"/>
          </p:cNvPicPr>
          <p:nvPr/>
        </p:nvPicPr>
        <p:blipFill>
          <a:blip r:embed="rId1"/>
          <a:stretch>
            <a:fillRect/>
          </a:stretch>
        </p:blipFill>
        <p:spPr>
          <a:xfrm>
            <a:off x="266065" y="3001645"/>
            <a:ext cx="8152765" cy="22574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系统内的档案管理功能</a:t>
            </a:r>
            <a:endParaRPr lang="zh-CN" altLang="en-US" dirty="0"/>
          </a:p>
        </p:txBody>
      </p:sp>
      <p:sp>
        <p:nvSpPr>
          <p:cNvPr id="5" name="圆角矩形 4"/>
          <p:cNvSpPr/>
          <p:nvPr/>
        </p:nvSpPr>
        <p:spPr>
          <a:xfrm>
            <a:off x="179512" y="1340768"/>
            <a:ext cx="2592288"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上传附件查看</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7" name="文本框 6"/>
          <p:cNvSpPr txBox="1"/>
          <p:nvPr/>
        </p:nvSpPr>
        <p:spPr>
          <a:xfrm>
            <a:off x="497205" y="1630045"/>
            <a:ext cx="8107045" cy="647700"/>
          </a:xfrm>
          <a:prstGeom prst="rect">
            <a:avLst/>
          </a:prstGeom>
        </p:spPr>
        <p:txBody>
          <a:bodyPr vert="horz" lIns="91440" tIns="45720" rIns="91440" bIns="45720" rtlCol="0">
            <a:noAutofit/>
          </a:bodyPr>
          <a:lstStyle/>
          <a:p>
            <a:pPr>
              <a:lnSpc>
                <a:spcPct val="160000"/>
              </a:lnSpc>
            </a:pPr>
            <a:r>
              <a:rPr lang="zh-CN" altLang="en-US" sz="2000" smtClean="0"/>
              <a:t>上传的相关附件信息可以在申请表里进行查看。</a:t>
            </a:r>
            <a:endParaRPr lang="zh-CN" altLang="en-US" sz="2000" smtClean="0"/>
          </a:p>
        </p:txBody>
      </p:sp>
      <p:pic>
        <p:nvPicPr>
          <p:cNvPr id="4" name="图片 3"/>
          <p:cNvPicPr>
            <a:picLocks noChangeAspect="1"/>
          </p:cNvPicPr>
          <p:nvPr/>
        </p:nvPicPr>
        <p:blipFill>
          <a:blip r:embed="rId1"/>
          <a:stretch>
            <a:fillRect/>
          </a:stretch>
        </p:blipFill>
        <p:spPr>
          <a:xfrm>
            <a:off x="179705" y="2174240"/>
            <a:ext cx="7767320" cy="45872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2600" dirty="0" smtClean="0">
                <a:latin typeface="+mn-ea"/>
                <a:ea typeface="+mn-ea"/>
              </a:rPr>
              <a:t>平</a:t>
            </a:r>
            <a:r>
              <a:rPr lang="zh-CN" altLang="zh-CN" sz="2600" dirty="0">
                <a:latin typeface="+mn-ea"/>
                <a:ea typeface="+mn-ea"/>
              </a:rPr>
              <a:t>台</a:t>
            </a:r>
            <a:r>
              <a:rPr lang="zh-CN" altLang="en-US" sz="2600" dirty="0">
                <a:latin typeface="+mn-ea"/>
                <a:ea typeface="+mn-ea"/>
              </a:rPr>
              <a:t>开发背</a:t>
            </a:r>
            <a:r>
              <a:rPr lang="zh-CN" altLang="en-US" sz="2600" dirty="0" smtClean="0">
                <a:latin typeface="+mn-ea"/>
                <a:ea typeface="+mn-ea"/>
              </a:rPr>
              <a:t>景</a:t>
            </a:r>
            <a:endParaRPr lang="zh-CN" altLang="en-US" sz="2600" dirty="0">
              <a:latin typeface="+mn-ea"/>
              <a:ea typeface="+mn-ea"/>
            </a:endParaRPr>
          </a:p>
        </p:txBody>
      </p:sp>
      <p:graphicFrame>
        <p:nvGraphicFramePr>
          <p:cNvPr id="12" name="图示 11"/>
          <p:cNvGraphicFramePr/>
          <p:nvPr/>
        </p:nvGraphicFramePr>
        <p:xfrm>
          <a:off x="500034" y="1500174"/>
          <a:ext cx="8215370" cy="46434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系统内的档案管理功能</a:t>
            </a:r>
            <a:endParaRPr lang="zh-CN" altLang="en-US" dirty="0"/>
          </a:p>
        </p:txBody>
      </p:sp>
      <p:sp>
        <p:nvSpPr>
          <p:cNvPr id="5" name="圆角矩形 4"/>
          <p:cNvSpPr/>
          <p:nvPr/>
        </p:nvSpPr>
        <p:spPr>
          <a:xfrm>
            <a:off x="179512" y="1125503"/>
            <a:ext cx="2592288" cy="457374"/>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档案批量采集</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7" name="文本框 6"/>
          <p:cNvSpPr txBox="1"/>
          <p:nvPr/>
        </p:nvSpPr>
        <p:spPr>
          <a:xfrm>
            <a:off x="497205" y="1548130"/>
            <a:ext cx="8107045" cy="615315"/>
          </a:xfrm>
          <a:prstGeom prst="rect">
            <a:avLst/>
          </a:prstGeom>
        </p:spPr>
        <p:txBody>
          <a:bodyPr vert="horz" lIns="91440" tIns="45720" rIns="91440" bIns="45720" rtlCol="0">
            <a:noAutofit/>
          </a:bodyPr>
          <a:lstStyle/>
          <a:p>
            <a:pPr>
              <a:lnSpc>
                <a:spcPct val="160000"/>
              </a:lnSpc>
            </a:pPr>
            <a:r>
              <a:rPr lang="zh-CN" altLang="en-US" smtClean="0"/>
              <a:t>考试、发证机构登录后可以操</a:t>
            </a:r>
            <a:r>
              <a:rPr lang="en-US" altLang="zh-CN" smtClean="0"/>
              <a:t>“</a:t>
            </a:r>
            <a:r>
              <a:rPr lang="zh-CN" altLang="en-US" smtClean="0"/>
              <a:t>档案系统材料管理</a:t>
            </a:r>
            <a:r>
              <a:rPr lang="en-US" altLang="zh-CN" smtClean="0"/>
              <a:t>”</a:t>
            </a:r>
            <a:r>
              <a:rPr lang="zh-CN" altLang="en-US" smtClean="0"/>
              <a:t>完成档案材料的批量采集</a:t>
            </a:r>
            <a:endParaRPr lang="zh-CN" altLang="en-US" smtClean="0"/>
          </a:p>
        </p:txBody>
      </p:sp>
      <p:pic>
        <p:nvPicPr>
          <p:cNvPr id="3" name="图片 2"/>
          <p:cNvPicPr>
            <a:picLocks noChangeAspect="1"/>
          </p:cNvPicPr>
          <p:nvPr/>
        </p:nvPicPr>
        <p:blipFill>
          <a:blip r:embed="rId1"/>
          <a:stretch>
            <a:fillRect/>
          </a:stretch>
        </p:blipFill>
        <p:spPr>
          <a:xfrm>
            <a:off x="451485" y="2292350"/>
            <a:ext cx="8152765" cy="424370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289" y="240112"/>
            <a:ext cx="8353424" cy="720724"/>
          </a:xfrm>
        </p:spPr>
        <p:txBody>
          <a:bodyPr/>
          <a:lstStyle/>
          <a:p>
            <a:r>
              <a:rPr lang="zh-CN" altLang="en-US" dirty="0"/>
              <a:t>系统内的档案管理功能</a:t>
            </a:r>
            <a:endParaRPr lang="zh-CN" altLang="en-US" dirty="0"/>
          </a:p>
        </p:txBody>
      </p:sp>
      <p:sp>
        <p:nvSpPr>
          <p:cNvPr id="5" name="圆角矩形 4"/>
          <p:cNvSpPr/>
          <p:nvPr/>
        </p:nvSpPr>
        <p:spPr>
          <a:xfrm>
            <a:off x="179705" y="1125220"/>
            <a:ext cx="5842000" cy="457200"/>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档案批量采集工具</a:t>
            </a:r>
            <a:r>
              <a:rPr lang="en-US" altLang="zh-CN" sz="2400" b="1" dirty="0">
                <a:solidFill>
                  <a:srgbClr val="FFFFFF"/>
                </a:solidFill>
                <a:latin typeface="Arial" panose="020B0604020202020204" pitchFamily="34" charset="0"/>
                <a:ea typeface="Arial" panose="020B0604020202020204" pitchFamily="34" charset="0"/>
              </a:rPr>
              <a:t>——</a:t>
            </a:r>
            <a:r>
              <a:rPr lang="zh-CN" altLang="en-US" sz="2400" b="1" dirty="0">
                <a:solidFill>
                  <a:srgbClr val="FFFFFF"/>
                </a:solidFill>
                <a:latin typeface="Arial" panose="020B0604020202020204" pitchFamily="34" charset="0"/>
                <a:ea typeface="宋体" panose="02010600030101010101" pitchFamily="2" charset="-122"/>
              </a:rPr>
              <a:t>高拍仪</a:t>
            </a:r>
            <a:r>
              <a:rPr lang="zh-CN" altLang="en-US" sz="2400" b="1" dirty="0">
                <a:solidFill>
                  <a:srgbClr val="FFFFFF"/>
                </a:solidFill>
                <a:latin typeface="Arial" panose="020B0604020202020204" pitchFamily="34" charset="0"/>
                <a:ea typeface="宋体" panose="02010600030101010101" pitchFamily="2" charset="-122"/>
              </a:rPr>
              <a:t>证件采集器</a:t>
            </a:r>
            <a:endParaRPr lang="zh-CN" altLang="en-US" sz="2400" b="1" dirty="0">
              <a:solidFill>
                <a:srgbClr val="FFFFFF"/>
              </a:solidFill>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395605" y="1676400"/>
            <a:ext cx="7386320" cy="485965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289" y="240112"/>
            <a:ext cx="8353424" cy="720724"/>
          </a:xfrm>
        </p:spPr>
        <p:txBody>
          <a:bodyPr/>
          <a:lstStyle/>
          <a:p>
            <a:r>
              <a:rPr lang="zh-CN" altLang="en-US" dirty="0"/>
              <a:t>系统内的档案管理功能</a:t>
            </a:r>
            <a:endParaRPr lang="zh-CN" altLang="en-US" dirty="0"/>
          </a:p>
        </p:txBody>
      </p:sp>
      <p:sp>
        <p:nvSpPr>
          <p:cNvPr id="5" name="圆角矩形 4"/>
          <p:cNvSpPr/>
          <p:nvPr/>
        </p:nvSpPr>
        <p:spPr>
          <a:xfrm>
            <a:off x="179705" y="1125220"/>
            <a:ext cx="5842000" cy="457200"/>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pPr marL="457200" indent="-457200">
              <a:spcBef>
                <a:spcPct val="50000"/>
              </a:spcBef>
              <a:buClr>
                <a:schemeClr val="tx1"/>
              </a:buClr>
            </a:pPr>
            <a:r>
              <a:rPr lang="zh-CN" altLang="en-US" sz="2400" b="1" dirty="0">
                <a:solidFill>
                  <a:srgbClr val="FFFFFF"/>
                </a:solidFill>
                <a:latin typeface="Arial" panose="020B0604020202020204" pitchFamily="34" charset="0"/>
                <a:ea typeface="宋体" panose="02010600030101010101" pitchFamily="2" charset="-122"/>
              </a:rPr>
              <a:t>高拍仪采集电子档案示意图</a:t>
            </a:r>
            <a:endParaRPr lang="en-US" altLang="zh-CN" sz="2400" b="1" dirty="0">
              <a:solidFill>
                <a:srgbClr val="FFFFFF"/>
              </a:solidFill>
              <a:latin typeface="Arial" panose="020B0604020202020204" pitchFamily="34" charset="0"/>
              <a:ea typeface="宋体" panose="02010600030101010101" pitchFamily="2" charset="-122"/>
            </a:endParaRPr>
          </a:p>
        </p:txBody>
      </p:sp>
      <p:pic>
        <p:nvPicPr>
          <p:cNvPr id="3" name="图片 2" descr="W)DQ]46RWGNS]B06~CIGZ4D"/>
          <p:cNvPicPr>
            <a:picLocks noChangeAspect="1"/>
          </p:cNvPicPr>
          <p:nvPr/>
        </p:nvPicPr>
        <p:blipFill>
          <a:blip r:embed="rId1"/>
          <a:stretch>
            <a:fillRect/>
          </a:stretch>
        </p:blipFill>
        <p:spPr>
          <a:xfrm>
            <a:off x="600075" y="2901950"/>
            <a:ext cx="7199630" cy="3599815"/>
          </a:xfrm>
          <a:prstGeom prst="rect">
            <a:avLst/>
          </a:prstGeom>
        </p:spPr>
      </p:pic>
      <p:sp>
        <p:nvSpPr>
          <p:cNvPr id="6" name="文本框 5"/>
          <p:cNvSpPr txBox="1"/>
          <p:nvPr/>
        </p:nvSpPr>
        <p:spPr>
          <a:xfrm>
            <a:off x="352425" y="1459230"/>
            <a:ext cx="8791575" cy="1442720"/>
          </a:xfrm>
          <a:prstGeom prst="rect">
            <a:avLst/>
          </a:prstGeom>
        </p:spPr>
        <p:txBody>
          <a:bodyPr vert="horz" lIns="91440" tIns="45720" rIns="91440" bIns="45720" rtlCol="0">
            <a:noAutofit/>
          </a:bodyPr>
          <a:p>
            <a:pPr>
              <a:lnSpc>
                <a:spcPct val="160000"/>
              </a:lnSpc>
            </a:pPr>
            <a:r>
              <a:rPr lang="en-US" altLang="zh-CN" sz="2000" smtClean="0"/>
              <a:t>       </a:t>
            </a:r>
            <a:r>
              <a:rPr lang="zh-CN" altLang="en-US" sz="2000" smtClean="0"/>
              <a:t>考试管理系统通过跟高拍仪的数据接口把采集器采集的电子文档信息录入到考试系统，同时把信息同步到云服务器。对采集过程中的电子文档形成双重备份，使信息更安全。</a:t>
            </a:r>
            <a:endParaRPr lang="zh-CN" altLang="en-US"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dirty="0" smtClean="0"/>
              <a:t>目前考试报名管理系统使用情况</a:t>
            </a:r>
            <a:endParaRPr lang="zh-CN" altLang="en-US" sz="2400" dirty="0"/>
          </a:p>
        </p:txBody>
      </p:sp>
      <p:sp>
        <p:nvSpPr>
          <p:cNvPr id="3" name="内容占位符 2"/>
          <p:cNvSpPr>
            <a:spLocks noGrp="1"/>
          </p:cNvSpPr>
          <p:nvPr>
            <p:ph idx="1"/>
          </p:nvPr>
        </p:nvSpPr>
        <p:spPr>
          <a:xfrm>
            <a:off x="395289" y="1268760"/>
            <a:ext cx="8353424" cy="5111972"/>
          </a:xfrm>
        </p:spPr>
        <p:txBody>
          <a:bodyPr>
            <a:normAutofit/>
          </a:bodyPr>
          <a:lstStyle/>
          <a:p>
            <a:r>
              <a:rPr lang="en-US" altLang="zh-CN" sz="2000" b="1" dirty="0" smtClean="0"/>
              <a:t>2017</a:t>
            </a:r>
            <a:r>
              <a:rPr lang="zh-CN" altLang="en-US" sz="2000" b="1" dirty="0" smtClean="0"/>
              <a:t>年、</a:t>
            </a:r>
            <a:r>
              <a:rPr lang="en-US" altLang="zh-CN" sz="2000" b="1" dirty="0" smtClean="0"/>
              <a:t>2018</a:t>
            </a:r>
            <a:r>
              <a:rPr lang="zh-CN" altLang="en-US" sz="2000" b="1" dirty="0" smtClean="0"/>
              <a:t>年使用的省份信息：</a:t>
            </a:r>
            <a:endParaRPr lang="en-US" altLang="zh-CN" sz="2000" b="1" dirty="0" smtClean="0"/>
          </a:p>
        </p:txBody>
      </p:sp>
      <p:graphicFrame>
        <p:nvGraphicFramePr>
          <p:cNvPr id="4" name="表格 3"/>
          <p:cNvGraphicFramePr>
            <a:graphicFrameLocks noGrp="1"/>
          </p:cNvGraphicFramePr>
          <p:nvPr/>
        </p:nvGraphicFramePr>
        <p:xfrm>
          <a:off x="1524001" y="2276872"/>
          <a:ext cx="6096000" cy="16510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江苏</a:t>
                      </a:r>
                      <a:endParaRPr lang="en-US" altLang="zh-CN" sz="18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上海</a:t>
                      </a:r>
                      <a:endParaRPr lang="zh-CN" altLang="en-US" sz="18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湖南</a:t>
                      </a:r>
                      <a:endParaRPr lang="en-US" altLang="zh-CN" sz="1800" b="1" dirty="0" smtClean="0"/>
                    </a:p>
                    <a:p>
                      <a:pPr algn="ct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宁夏</a:t>
                      </a:r>
                      <a:endParaRPr lang="en-US" altLang="zh-CN" sz="1800" b="1" dirty="0" smtClean="0"/>
                    </a:p>
                    <a:p>
                      <a:pPr algn="ctr"/>
                      <a:endParaRPr lang="zh-CN" altLang="en-U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云南</a:t>
                      </a:r>
                      <a:endParaRPr lang="en-US" altLang="zh-CN" sz="1800" b="1" dirty="0" smtClean="0"/>
                    </a:p>
                    <a:p>
                      <a:pPr algn="ct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黑龙江</a:t>
                      </a:r>
                      <a:endParaRPr lang="en-US" altLang="zh-CN" sz="1800" b="1" dirty="0" smtClean="0"/>
                    </a:p>
                    <a:p>
                      <a:pPr algn="ct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甘肃</a:t>
                      </a:r>
                      <a:endParaRPr lang="en-US" altLang="zh-CN" sz="1800" b="1" dirty="0" smtClean="0"/>
                    </a:p>
                    <a:p>
                      <a:pPr algn="ct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内蒙古</a:t>
                      </a:r>
                      <a:endParaRPr lang="en-US" altLang="zh-CN" sz="1800" b="1" dirty="0" smtClean="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贵州</a:t>
                      </a:r>
                      <a:endParaRPr lang="en-US" altLang="zh-CN" sz="18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山东</a:t>
                      </a:r>
                      <a:endParaRPr lang="en-US" altLang="zh-CN" sz="18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河南</a:t>
                      </a:r>
                      <a:endParaRPr lang="en-US" altLang="zh-CN" sz="18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t>山西</a:t>
                      </a:r>
                      <a:endParaRPr lang="en-US" altLang="zh-CN" sz="1800" b="1" dirty="0" smtClean="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323528" y="2146835"/>
            <a:ext cx="8353425" cy="792088"/>
          </a:xfrm>
        </p:spPr>
        <p:txBody>
          <a:bodyPr/>
          <a:lstStyle/>
          <a:p>
            <a:pPr algn="ctr"/>
            <a:r>
              <a:rPr lang="zh-CN" altLang="en-US" dirty="0"/>
              <a:t>感谢观映</a:t>
            </a:r>
            <a:endParaRPr lang="zh-CN" altLang="en-US" dirty="0"/>
          </a:p>
        </p:txBody>
      </p:sp>
      <p:sp>
        <p:nvSpPr>
          <p:cNvPr id="8" name="副标题 7"/>
          <p:cNvSpPr>
            <a:spLocks noGrp="1"/>
          </p:cNvSpPr>
          <p:nvPr>
            <p:ph type="subTitle" idx="1"/>
          </p:nvPr>
        </p:nvSpPr>
        <p:spPr>
          <a:xfrm>
            <a:off x="790575" y="2996952"/>
            <a:ext cx="8353425" cy="1584176"/>
          </a:xfrm>
        </p:spPr>
        <p:txBody>
          <a:bodyPr>
            <a:normAutofit/>
          </a:bodyPr>
          <a:lstStyle/>
          <a:p>
            <a:r>
              <a:rPr lang="en-US" altLang="zh-CN" dirty="0"/>
              <a:t>			</a:t>
            </a:r>
            <a:endParaRPr lang="en-US" altLang="zh-CN" dirty="0"/>
          </a:p>
          <a:p>
            <a:pPr algn="just"/>
            <a:r>
              <a:rPr lang="zh-CN" altLang="en-US" dirty="0"/>
              <a:t>                                                 上海君睿信息技术有限公司</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2" name="图片 1"/>
          <p:cNvPicPr>
            <a:picLocks noChangeAspect="1"/>
          </p:cNvPicPr>
          <p:nvPr/>
        </p:nvPicPr>
        <p:blipFill>
          <a:blip r:embed="rId1"/>
          <a:stretch>
            <a:fillRect/>
          </a:stretch>
        </p:blipFill>
        <p:spPr>
          <a:xfrm>
            <a:off x="323528" y="225470"/>
            <a:ext cx="1619476" cy="6949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2600" dirty="0" smtClean="0">
                <a:latin typeface="+mn-ea"/>
              </a:rPr>
              <a:t>平</a:t>
            </a:r>
            <a:r>
              <a:rPr lang="zh-CN" altLang="zh-CN" sz="2600" dirty="0">
                <a:latin typeface="+mn-ea"/>
              </a:rPr>
              <a:t>台</a:t>
            </a:r>
            <a:r>
              <a:rPr lang="zh-CN" altLang="en-US" sz="2600" dirty="0">
                <a:latin typeface="+mn-ea"/>
              </a:rPr>
              <a:t>开发背</a:t>
            </a:r>
            <a:r>
              <a:rPr lang="zh-CN" altLang="en-US" sz="2600" dirty="0" smtClean="0">
                <a:latin typeface="+mn-ea"/>
              </a:rPr>
              <a:t>景</a:t>
            </a:r>
            <a:endParaRPr lang="zh-CN" altLang="en-US" sz="2600" dirty="0"/>
          </a:p>
        </p:txBody>
      </p:sp>
      <p:graphicFrame>
        <p:nvGraphicFramePr>
          <p:cNvPr id="8" name="内容占位符 7"/>
          <p:cNvGraphicFramePr>
            <a:graphicFrameLocks noGrp="1"/>
          </p:cNvGraphicFramePr>
          <p:nvPr>
            <p:ph idx="1"/>
          </p:nvPr>
        </p:nvGraphicFramePr>
        <p:xfrm>
          <a:off x="395893" y="1232837"/>
          <a:ext cx="8353424" cy="51119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lang="zh-CN" altLang="en-US" dirty="0"/>
              <a:t>系统涉及的检验检测人员类型</a:t>
            </a:r>
            <a:endParaRPr lang="zh-CN" altLang="en-US" dirty="0">
              <a:latin typeface="微软雅黑" panose="020B0503020204020204" pitchFamily="34" charset="-122"/>
            </a:endParaRPr>
          </a:p>
        </p:txBody>
      </p:sp>
      <p:sp>
        <p:nvSpPr>
          <p:cNvPr id="9" name="内容占位符 8"/>
          <p:cNvSpPr>
            <a:spLocks noGrp="1"/>
          </p:cNvSpPr>
          <p:nvPr>
            <p:ph idx="1"/>
          </p:nvPr>
        </p:nvSpPr>
        <p:spPr/>
        <p:txBody>
          <a:bodyPr>
            <a:normAutofit/>
          </a:bodyPr>
          <a:lstStyle/>
          <a:p>
            <a:r>
              <a:rPr lang="en-US" altLang="zh-CN" dirty="0" smtClean="0">
                <a:solidFill>
                  <a:schemeClr val="accent1"/>
                </a:solidFill>
                <a:effectLst>
                  <a:outerShdw blurRad="38100" dist="25400" dir="5400000" algn="ctr" rotWithShape="0">
                    <a:srgbClr val="6E747A">
                      <a:alpha val="43000"/>
                    </a:srgbClr>
                  </a:outerShdw>
                </a:effectLst>
              </a:rPr>
              <a:t>1</a:t>
            </a:r>
            <a:r>
              <a:rPr lang="en-US" altLang="zh-CN"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r>
              <a:rPr lang="zh-CN" altLang="en-US" dirty="0">
                <a:solidFill>
                  <a:schemeClr val="accent1"/>
                </a:solidFill>
                <a:effectLst>
                  <a:outerShdw blurRad="38100" dist="25400" dir="5400000" algn="ctr" rotWithShape="0">
                    <a:srgbClr val="6E747A">
                      <a:alpha val="43000"/>
                    </a:srgbClr>
                  </a:outerShdw>
                </a:effectLst>
              </a:rPr>
              <a:t>检验人员（检验员</a:t>
            </a:r>
            <a:r>
              <a:rPr lang="en-US" altLang="zh-CN" dirty="0">
                <a:solidFill>
                  <a:schemeClr val="accent1"/>
                </a:solidFill>
                <a:effectLst>
                  <a:outerShdw blurRad="38100" dist="25400" dir="5400000" algn="ctr" rotWithShape="0">
                    <a:srgbClr val="6E747A">
                      <a:alpha val="43000"/>
                    </a:srgbClr>
                  </a:outerShdw>
                </a:effectLst>
                <a:sym typeface="+mn-ea"/>
              </a:rPr>
              <a:t>、</a:t>
            </a:r>
            <a:r>
              <a:rPr lang="zh-CN" altLang="en-US" dirty="0">
                <a:solidFill>
                  <a:schemeClr val="accent1"/>
                </a:solidFill>
                <a:effectLst>
                  <a:outerShdw blurRad="38100" dist="25400" dir="5400000" algn="ctr" rotWithShape="0">
                    <a:srgbClr val="6E747A">
                      <a:alpha val="43000"/>
                    </a:srgbClr>
                  </a:outerShdw>
                </a:effectLst>
                <a:sym typeface="+mn-ea"/>
              </a:rPr>
              <a:t>检验师</a:t>
            </a:r>
            <a:r>
              <a:rPr lang="zh-CN" altLang="en-US" dirty="0">
                <a:solidFill>
                  <a:schemeClr val="accent1"/>
                </a:solidFill>
                <a:effectLst>
                  <a:outerShdw blurRad="38100" dist="25400" dir="5400000" algn="ctr" rotWithShape="0">
                    <a:srgbClr val="6E747A">
                      <a:alpha val="43000"/>
                    </a:srgbClr>
                  </a:outerShdw>
                </a:effectLst>
              </a:rPr>
              <a:t>）</a:t>
            </a:r>
            <a:endParaRPr lang="zh-CN" altLang="en-US" dirty="0">
              <a:solidFill>
                <a:schemeClr val="accent1"/>
              </a:solidFill>
              <a:effectLst>
                <a:outerShdw blurRad="38100" dist="25400" dir="5400000" algn="ctr" rotWithShape="0">
                  <a:srgbClr val="6E747A">
                    <a:alpha val="43000"/>
                  </a:srgbClr>
                </a:outerShdw>
              </a:effectLst>
            </a:endParaRPr>
          </a:p>
          <a:p>
            <a:r>
              <a:rPr lang="en-US" altLang="zh-CN" dirty="0">
                <a:solidFill>
                  <a:schemeClr val="accent1"/>
                </a:solidFill>
                <a:effectLst>
                  <a:outerShdw blurRad="38100" dist="25400" dir="5400000" algn="ctr" rotWithShape="0">
                    <a:srgbClr val="6E747A">
                      <a:alpha val="43000"/>
                    </a:srgbClr>
                  </a:outerShdw>
                </a:effectLst>
              </a:rPr>
              <a:t>2</a:t>
            </a:r>
            <a:r>
              <a:rPr lang="en-US" altLang="zh-CN" dirty="0">
                <a:solidFill>
                  <a:schemeClr val="accent1"/>
                </a:solidFill>
                <a:effectLst>
                  <a:outerShdw blurRad="38100" dist="25400" dir="5400000" algn="ctr" rotWithShape="0">
                    <a:srgbClr val="6E747A">
                      <a:alpha val="43000"/>
                    </a:srgbClr>
                  </a:outerShdw>
                </a:effectLst>
                <a:sym typeface="+mn-ea"/>
              </a:rPr>
              <a:t>、</a:t>
            </a:r>
            <a:r>
              <a:rPr lang="zh-CN" altLang="en-US" dirty="0">
                <a:solidFill>
                  <a:schemeClr val="accent1"/>
                </a:solidFill>
                <a:effectLst>
                  <a:outerShdw blurRad="38100" dist="25400" dir="5400000" algn="ctr" rotWithShape="0">
                    <a:srgbClr val="6E747A">
                      <a:alpha val="43000"/>
                    </a:srgbClr>
                  </a:outerShdw>
                </a:effectLst>
                <a:sym typeface="+mn-ea"/>
              </a:rPr>
              <a:t>型式试验人员</a:t>
            </a:r>
            <a:endParaRPr lang="en-US" altLang="zh-CN" dirty="0">
              <a:solidFill>
                <a:schemeClr val="accent1"/>
              </a:solidFill>
              <a:effectLst>
                <a:outerShdw blurRad="38100" dist="25400" dir="5400000" algn="ctr" rotWithShape="0">
                  <a:srgbClr val="6E747A">
                    <a:alpha val="43000"/>
                  </a:srgbClr>
                </a:outerShdw>
              </a:effectLst>
              <a:sym typeface="+mn-ea"/>
            </a:endParaRPr>
          </a:p>
          <a:p>
            <a:r>
              <a:rPr lang="en-US" altLang="zh-CN" dirty="0">
                <a:solidFill>
                  <a:schemeClr val="accent1"/>
                </a:solidFill>
                <a:effectLst>
                  <a:outerShdw blurRad="38100" dist="25400" dir="5400000" algn="ctr" rotWithShape="0">
                    <a:srgbClr val="6E747A">
                      <a:alpha val="43000"/>
                    </a:srgbClr>
                  </a:outerShdw>
                </a:effectLst>
              </a:rPr>
              <a:t>3</a:t>
            </a:r>
            <a:r>
              <a:rPr lang="en-US" altLang="zh-CN" dirty="0">
                <a:solidFill>
                  <a:schemeClr val="accent1"/>
                </a:solidFill>
                <a:effectLst>
                  <a:outerShdw blurRad="38100" dist="25400" dir="5400000" algn="ctr" rotWithShape="0">
                    <a:srgbClr val="6E747A">
                      <a:alpha val="43000"/>
                    </a:srgbClr>
                  </a:outerShdw>
                </a:effectLst>
                <a:sym typeface="+mn-ea"/>
              </a:rPr>
              <a:t>、</a:t>
            </a:r>
            <a:r>
              <a:rPr lang="zh-CN" altLang="en-US" dirty="0">
                <a:solidFill>
                  <a:schemeClr val="accent1"/>
                </a:solidFill>
                <a:effectLst>
                  <a:outerShdw blurRad="38100" dist="25400" dir="5400000" algn="ctr" rotWithShape="0">
                    <a:srgbClr val="6E747A">
                      <a:alpha val="43000"/>
                    </a:srgbClr>
                  </a:outerShdw>
                </a:effectLst>
                <a:sym typeface="+mn-ea"/>
              </a:rPr>
              <a:t>无损</a:t>
            </a:r>
            <a:r>
              <a:rPr lang="zh-CN" altLang="en-US" dirty="0">
                <a:solidFill>
                  <a:schemeClr val="accent1"/>
                </a:solidFill>
                <a:effectLst>
                  <a:outerShdw blurRad="38100" dist="25400" dir="5400000" algn="ctr" rotWithShape="0">
                    <a:srgbClr val="6E747A">
                      <a:alpha val="43000"/>
                    </a:srgbClr>
                  </a:outerShdw>
                </a:effectLst>
              </a:rPr>
              <a:t>检测人</a:t>
            </a:r>
            <a:r>
              <a:rPr lang="zh-CN" altLang="en-US" dirty="0">
                <a:solidFill>
                  <a:schemeClr val="accent1"/>
                </a:solidFill>
                <a:effectLst>
                  <a:outerShdw blurRad="38100" dist="25400" dir="5400000" algn="ctr" rotWithShape="0">
                    <a:srgbClr val="6E747A">
                      <a:alpha val="43000"/>
                    </a:srgbClr>
                  </a:outerShdw>
                </a:effectLst>
              </a:rPr>
              <a:t>员</a:t>
            </a:r>
            <a:endParaRPr lang="en-US" altLang="zh-CN" dirty="0">
              <a:solidFill>
                <a:schemeClr val="accent1"/>
              </a:solidFill>
              <a:effectLst>
                <a:outerShdw blurRad="38100" dist="25400" dir="5400000" algn="ctr" rotWithShape="0">
                  <a:srgbClr val="6E747A">
                    <a:alpha val="43000"/>
                  </a:srgbClr>
                </a:outerShdw>
              </a:effectLst>
            </a:endParaRPr>
          </a:p>
          <a:p>
            <a:r>
              <a:rPr lang="zh-CN" altLang="en-US" dirty="0">
                <a:solidFill>
                  <a:schemeClr val="accent1"/>
                </a:solidFill>
                <a:effectLst>
                  <a:outerShdw blurRad="38100" dist="25400" dir="5400000" algn="ctr" rotWithShape="0">
                    <a:srgbClr val="6E747A">
                      <a:alpha val="43000"/>
                    </a:srgbClr>
                  </a:outerShdw>
                </a:effectLst>
              </a:rPr>
              <a:t>其中</a:t>
            </a:r>
            <a:r>
              <a:rPr lang="en-US" altLang="zh-CN" dirty="0">
                <a:solidFill>
                  <a:schemeClr val="accent1"/>
                </a:solidFill>
                <a:effectLst>
                  <a:outerShdw blurRad="38100" dist="25400" dir="5400000" algn="ctr" rotWithShape="0">
                    <a:srgbClr val="6E747A">
                      <a:alpha val="43000"/>
                    </a:srgbClr>
                  </a:outerShdw>
                </a:effectLst>
              </a:rPr>
              <a:t>1</a:t>
            </a:r>
            <a:r>
              <a:rPr lang="zh-CN" altLang="en-US" dirty="0">
                <a:solidFill>
                  <a:schemeClr val="accent1"/>
                </a:solidFill>
                <a:effectLst>
                  <a:outerShdw blurRad="38100" dist="25400" dir="5400000" algn="ctr" rotWithShape="0">
                    <a:srgbClr val="6E747A">
                      <a:alpha val="43000"/>
                    </a:srgbClr>
                  </a:outerShdw>
                </a:effectLst>
              </a:rPr>
              <a:t>和</a:t>
            </a:r>
            <a:r>
              <a:rPr lang="en-US" altLang="zh-CN" dirty="0">
                <a:solidFill>
                  <a:schemeClr val="accent1"/>
                </a:solidFill>
                <a:effectLst>
                  <a:outerShdw blurRad="38100" dist="25400" dir="5400000" algn="ctr" rotWithShape="0">
                    <a:srgbClr val="6E747A">
                      <a:alpha val="43000"/>
                    </a:srgbClr>
                  </a:outerShdw>
                </a:effectLst>
              </a:rPr>
              <a:t>2</a:t>
            </a:r>
            <a:r>
              <a:rPr lang="zh-CN" altLang="en-US" dirty="0">
                <a:solidFill>
                  <a:schemeClr val="accent1"/>
                </a:solidFill>
                <a:effectLst>
                  <a:outerShdw blurRad="38100" dist="25400" dir="5400000" algn="ctr" rotWithShape="0">
                    <a:srgbClr val="6E747A">
                      <a:alpha val="43000"/>
                    </a:srgbClr>
                  </a:outerShdw>
                </a:effectLst>
              </a:rPr>
              <a:t>两种类型人员在系统中只涉及审核换证报名，</a:t>
            </a:r>
            <a:r>
              <a:rPr lang="en-US" altLang="zh-CN" dirty="0">
                <a:solidFill>
                  <a:schemeClr val="accent1"/>
                </a:solidFill>
                <a:effectLst>
                  <a:outerShdw blurRad="38100" dist="25400" dir="5400000" algn="ctr" rotWithShape="0">
                    <a:srgbClr val="6E747A">
                      <a:alpha val="43000"/>
                    </a:srgbClr>
                  </a:outerShdw>
                </a:effectLst>
              </a:rPr>
              <a:t>3</a:t>
            </a:r>
            <a:r>
              <a:rPr lang="zh-CN" altLang="en-US" dirty="0">
                <a:solidFill>
                  <a:schemeClr val="accent1"/>
                </a:solidFill>
                <a:effectLst>
                  <a:outerShdw blurRad="38100" dist="25400" dir="5400000" algn="ctr" rotWithShape="0">
                    <a:srgbClr val="6E747A">
                      <a:alpha val="43000"/>
                    </a:srgbClr>
                  </a:outerShdw>
                </a:effectLst>
              </a:rPr>
              <a:t>中的一般检测项目（</a:t>
            </a:r>
            <a:r>
              <a:rPr lang="en-US" altLang="zh-CN" dirty="0">
                <a:solidFill>
                  <a:schemeClr val="accent1"/>
                </a:solidFill>
                <a:effectLst>
                  <a:outerShdw blurRad="38100" dist="25400" dir="5400000" algn="ctr" rotWithShape="0">
                    <a:srgbClr val="6E747A">
                      <a:alpha val="43000"/>
                    </a:srgbClr>
                  </a:outerShdw>
                </a:effectLst>
              </a:rPr>
              <a:t>PT</a:t>
            </a:r>
            <a:r>
              <a:rPr lang="zh-CN" altLang="en-US" dirty="0">
                <a:solidFill>
                  <a:schemeClr val="accent1"/>
                </a:solidFill>
                <a:effectLst>
                  <a:outerShdw blurRad="38100" dist="25400" dir="5400000" algn="ctr" rotWithShape="0">
                    <a:srgbClr val="6E747A">
                      <a:alpha val="43000"/>
                    </a:srgbClr>
                  </a:outerShdw>
                </a:effectLst>
              </a:rPr>
              <a:t>、</a:t>
            </a:r>
            <a:r>
              <a:rPr lang="en-US" altLang="zh-CN" dirty="0">
                <a:solidFill>
                  <a:schemeClr val="accent1"/>
                </a:solidFill>
                <a:effectLst>
                  <a:outerShdw blurRad="38100" dist="25400" dir="5400000" algn="ctr" rotWithShape="0">
                    <a:srgbClr val="6E747A">
                      <a:alpha val="43000"/>
                    </a:srgbClr>
                  </a:outerShdw>
                </a:effectLst>
              </a:rPr>
              <a:t>RT</a:t>
            </a:r>
            <a:r>
              <a:rPr lang="zh-CN" altLang="en-US" dirty="0">
                <a:solidFill>
                  <a:schemeClr val="accent1"/>
                </a:solidFill>
                <a:effectLst>
                  <a:outerShdw blurRad="38100" dist="25400" dir="5400000" algn="ctr" rotWithShape="0">
                    <a:srgbClr val="6E747A">
                      <a:alpha val="43000"/>
                    </a:srgbClr>
                  </a:outerShdw>
                </a:effectLst>
              </a:rPr>
              <a:t>、</a:t>
            </a:r>
            <a:r>
              <a:rPr lang="en-US" altLang="zh-CN" dirty="0">
                <a:solidFill>
                  <a:schemeClr val="accent1"/>
                </a:solidFill>
                <a:effectLst>
                  <a:outerShdw blurRad="38100" dist="25400" dir="5400000" algn="ctr" rotWithShape="0">
                    <a:srgbClr val="6E747A">
                      <a:alpha val="43000"/>
                    </a:srgbClr>
                  </a:outerShdw>
                </a:effectLst>
              </a:rPr>
              <a:t>UT</a:t>
            </a:r>
            <a:r>
              <a:rPr lang="zh-CN" altLang="en-US" dirty="0">
                <a:solidFill>
                  <a:schemeClr val="accent1"/>
                </a:solidFill>
                <a:effectLst>
                  <a:outerShdw blurRad="38100" dist="25400" dir="5400000" algn="ctr" rotWithShape="0">
                    <a:srgbClr val="6E747A">
                      <a:alpha val="43000"/>
                    </a:srgbClr>
                  </a:outerShdw>
                </a:effectLst>
              </a:rPr>
              <a:t>和</a:t>
            </a:r>
            <a:r>
              <a:rPr lang="en-US" altLang="zh-CN" dirty="0">
                <a:solidFill>
                  <a:schemeClr val="accent1"/>
                </a:solidFill>
                <a:effectLst>
                  <a:outerShdw blurRad="38100" dist="25400" dir="5400000" algn="ctr" rotWithShape="0">
                    <a:srgbClr val="6E747A">
                      <a:alpha val="43000"/>
                    </a:srgbClr>
                  </a:outerShdw>
                </a:effectLst>
              </a:rPr>
              <a:t>MT</a:t>
            </a:r>
            <a:r>
              <a:rPr lang="zh-CN" altLang="en-US" dirty="0">
                <a:solidFill>
                  <a:schemeClr val="accent1"/>
                </a:solidFill>
                <a:effectLst>
                  <a:outerShdw blurRad="38100" dist="25400" dir="5400000" algn="ctr" rotWithShape="0">
                    <a:srgbClr val="6E747A">
                      <a:alpha val="43000"/>
                    </a:srgbClr>
                  </a:outerShdw>
                </a:effectLst>
              </a:rPr>
              <a:t>）的一级和二级在系统中除了可审核换证报名，还可以报多种类型的考试报名，对需要考试的通过系统进行组织安排</a:t>
            </a:r>
            <a:r>
              <a:rPr lang="zh-CN" altLang="en-US" dirty="0" smtClean="0">
                <a:solidFill>
                  <a:schemeClr val="accent1"/>
                </a:solidFill>
                <a:effectLst>
                  <a:outerShdw blurRad="38100" dist="25400" dir="5400000" algn="ctr" rotWithShape="0">
                    <a:srgbClr val="6E747A">
                      <a:alpha val="43000"/>
                    </a:srgbClr>
                  </a:outerShdw>
                </a:effectLst>
              </a:rPr>
              <a:t>，直接在线考试。</a:t>
            </a:r>
            <a:endParaRPr lang="en-US" altLang="zh-CN" dirty="0" smtClean="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Ø"/>
            </a:pPr>
            <a:endParaRPr lang="en-US" altLang="zh-CN" b="1" dirty="0"/>
          </a:p>
          <a:p>
            <a:r>
              <a:rPr lang="zh-CN" altLang="en-US" dirty="0"/>
              <a:t>　　</a:t>
            </a:r>
            <a:endParaRPr lang="zh-CN" altLang="en-US" sz="2400" b="1" dirty="0"/>
          </a:p>
          <a:p>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a:t>
            </a:r>
            <a:r>
              <a:rPr lang="zh-CN" altLang="en-US" dirty="0"/>
              <a:t>统的功能介绍</a:t>
            </a:r>
            <a:endParaRPr lang="zh-CN" altLang="en-US" dirty="0"/>
          </a:p>
        </p:txBody>
      </p:sp>
      <p:sp>
        <p:nvSpPr>
          <p:cNvPr id="3" name="内容占位符 2"/>
          <p:cNvSpPr>
            <a:spLocks noGrp="1"/>
          </p:cNvSpPr>
          <p:nvPr>
            <p:ph idx="1"/>
          </p:nvPr>
        </p:nvSpPr>
        <p:spPr/>
        <p:txBody>
          <a:bodyPr/>
          <a:lstStyle/>
          <a:p>
            <a:r>
              <a:rPr lang="zh-CN" altLang="en-US" dirty="0" smtClean="0"/>
              <a:t>　　</a:t>
            </a:r>
            <a:r>
              <a:rPr lang="zh-CN" altLang="en-US" b="1" dirty="0" smtClean="0">
                <a:solidFill>
                  <a:srgbClr val="025FCC"/>
                </a:solidFill>
              </a:rPr>
              <a:t>系统的主要操作流程：</a:t>
            </a:r>
            <a:endParaRPr lang="en-US" altLang="zh-CN" dirty="0"/>
          </a:p>
        </p:txBody>
      </p:sp>
      <p:sp>
        <p:nvSpPr>
          <p:cNvPr id="33" name="矩形 32"/>
          <p:cNvSpPr/>
          <p:nvPr/>
        </p:nvSpPr>
        <p:spPr>
          <a:xfrm>
            <a:off x="1654810" y="2132965"/>
            <a:ext cx="1665605" cy="1342390"/>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endParaRPr lang="zh-CN" altLang="en-US" sz="1600" dirty="0"/>
          </a:p>
        </p:txBody>
      </p:sp>
      <p:sp>
        <p:nvSpPr>
          <p:cNvPr id="34" name="矩形 33"/>
          <p:cNvSpPr/>
          <p:nvPr/>
        </p:nvSpPr>
        <p:spPr>
          <a:xfrm>
            <a:off x="3792855" y="2552085"/>
            <a:ext cx="1174115" cy="1111250"/>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endParaRPr lang="zh-CN" altLang="en-US" sz="1600" dirty="0"/>
          </a:p>
        </p:txBody>
      </p:sp>
      <p:sp>
        <p:nvSpPr>
          <p:cNvPr id="35" name="矩形 34"/>
          <p:cNvSpPr/>
          <p:nvPr/>
        </p:nvSpPr>
        <p:spPr>
          <a:xfrm>
            <a:off x="6183240" y="2180568"/>
            <a:ext cx="1207769" cy="947089"/>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endParaRPr lang="zh-CN" altLang="en-US" sz="1600" dirty="0"/>
          </a:p>
        </p:txBody>
      </p:sp>
      <p:cxnSp>
        <p:nvCxnSpPr>
          <p:cNvPr id="36" name="直接箭头连接符 35"/>
          <p:cNvCxnSpPr/>
          <p:nvPr/>
        </p:nvCxnSpPr>
        <p:spPr>
          <a:xfrm>
            <a:off x="3260090" y="3103265"/>
            <a:ext cx="540004" cy="8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肘形连接符 36"/>
          <p:cNvCxnSpPr>
            <a:endCxn id="47" idx="1"/>
          </p:cNvCxnSpPr>
          <p:nvPr/>
        </p:nvCxnSpPr>
        <p:spPr>
          <a:xfrm>
            <a:off x="4967605" y="3025794"/>
            <a:ext cx="1111886" cy="93455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肘形连接符 37"/>
          <p:cNvCxnSpPr>
            <a:endCxn id="35" idx="1"/>
          </p:cNvCxnSpPr>
          <p:nvPr/>
        </p:nvCxnSpPr>
        <p:spPr>
          <a:xfrm flipV="1">
            <a:off x="4919294" y="2654113"/>
            <a:ext cx="1263946" cy="1601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7857796" y="2051844"/>
            <a:ext cx="738291" cy="908181"/>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endParaRPr lang="zh-CN" altLang="en-US" sz="1600" dirty="0"/>
          </a:p>
        </p:txBody>
      </p:sp>
      <p:cxnSp>
        <p:nvCxnSpPr>
          <p:cNvPr id="40" name="直接箭头连接符 39"/>
          <p:cNvCxnSpPr/>
          <p:nvPr/>
        </p:nvCxnSpPr>
        <p:spPr>
          <a:xfrm>
            <a:off x="7419647" y="2601260"/>
            <a:ext cx="438150" cy="17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0326" y="2011530"/>
            <a:ext cx="8621395" cy="2456180"/>
            <a:chOff x="305" y="2540"/>
            <a:chExt cx="13577" cy="3868"/>
          </a:xfrm>
        </p:grpSpPr>
        <p:sp>
          <p:nvSpPr>
            <p:cNvPr id="47" name="矩形 46"/>
            <p:cNvSpPr/>
            <p:nvPr/>
          </p:nvSpPr>
          <p:spPr>
            <a:xfrm>
              <a:off x="9784" y="4810"/>
              <a:ext cx="1902" cy="1598"/>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endParaRPr lang="zh-CN" altLang="en-US" sz="1600" dirty="0"/>
            </a:p>
          </p:txBody>
        </p:sp>
        <p:grpSp>
          <p:nvGrpSpPr>
            <p:cNvPr id="48" name="组合 47"/>
            <p:cNvGrpSpPr/>
            <p:nvPr/>
          </p:nvGrpSpPr>
          <p:grpSpPr>
            <a:xfrm>
              <a:off x="305" y="2540"/>
              <a:ext cx="13577" cy="3682"/>
              <a:chOff x="305" y="2540"/>
              <a:chExt cx="13577" cy="3682"/>
            </a:xfrm>
          </p:grpSpPr>
          <p:sp>
            <p:nvSpPr>
              <p:cNvPr id="49" name="矩形 48"/>
              <p:cNvSpPr/>
              <p:nvPr/>
            </p:nvSpPr>
            <p:spPr>
              <a:xfrm>
                <a:off x="305" y="2753"/>
                <a:ext cx="2076" cy="2134"/>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endParaRPr lang="zh-CN" altLang="en-US" sz="1600" dirty="0"/>
              </a:p>
            </p:txBody>
          </p:sp>
          <p:grpSp>
            <p:nvGrpSpPr>
              <p:cNvPr id="50" name="组合 49"/>
              <p:cNvGrpSpPr/>
              <p:nvPr/>
            </p:nvGrpSpPr>
            <p:grpSpPr>
              <a:xfrm>
                <a:off x="361" y="2540"/>
                <a:ext cx="13521" cy="3682"/>
                <a:chOff x="361" y="2540"/>
                <a:chExt cx="13521" cy="3682"/>
              </a:xfrm>
            </p:grpSpPr>
            <p:sp>
              <p:nvSpPr>
                <p:cNvPr id="51" name="文本框 14"/>
                <p:cNvSpPr txBox="1"/>
                <p:nvPr/>
              </p:nvSpPr>
              <p:spPr>
                <a:xfrm>
                  <a:off x="2910" y="2540"/>
                  <a:ext cx="2529" cy="2470"/>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rPr>
                    <a:t>考生访问各省平台进行信息注册并登录进行对应计划项目报名</a:t>
                  </a:r>
                  <a:endParaRPr lang="zh-CN" altLang="en-US" sz="1600" dirty="0">
                    <a:solidFill>
                      <a:schemeClr val="tx1">
                        <a:lumMod val="75000"/>
                        <a:lumOff val="25000"/>
                      </a:schemeClr>
                    </a:solidFill>
                  </a:endParaRPr>
                </a:p>
              </p:txBody>
            </p:sp>
            <p:sp>
              <p:nvSpPr>
                <p:cNvPr id="52" name="文本框 20"/>
                <p:cNvSpPr txBox="1"/>
                <p:nvPr/>
              </p:nvSpPr>
              <p:spPr>
                <a:xfrm>
                  <a:off x="6194" y="3547"/>
                  <a:ext cx="1933" cy="1309"/>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rPr>
                    <a:t>考试机构资格审核</a:t>
                  </a:r>
                  <a:endParaRPr lang="zh-CN" altLang="en-US" sz="1600" dirty="0">
                    <a:solidFill>
                      <a:schemeClr val="tx1">
                        <a:lumMod val="75000"/>
                        <a:lumOff val="25000"/>
                      </a:schemeClr>
                    </a:solidFill>
                  </a:endParaRPr>
                </a:p>
              </p:txBody>
            </p:sp>
            <p:sp>
              <p:nvSpPr>
                <p:cNvPr id="53" name="文本框 31"/>
                <p:cNvSpPr txBox="1"/>
                <p:nvPr/>
              </p:nvSpPr>
              <p:spPr>
                <a:xfrm>
                  <a:off x="9897" y="4913"/>
                  <a:ext cx="1573" cy="1309"/>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rPr>
                    <a:t>考试机构学时审核</a:t>
                  </a:r>
                  <a:endParaRPr lang="zh-CN" altLang="en-US" sz="1600" dirty="0">
                    <a:solidFill>
                      <a:schemeClr val="tx1">
                        <a:lumMod val="75000"/>
                        <a:lumOff val="25000"/>
                      </a:schemeClr>
                    </a:solidFill>
                  </a:endParaRPr>
                </a:p>
              </p:txBody>
            </p:sp>
            <p:sp>
              <p:nvSpPr>
                <p:cNvPr id="54" name="文本框 37"/>
                <p:cNvSpPr txBox="1"/>
                <p:nvPr/>
              </p:nvSpPr>
              <p:spPr>
                <a:xfrm>
                  <a:off x="361" y="2881"/>
                  <a:ext cx="1977" cy="1890"/>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1600" dirty="0" smtClean="0">
                      <a:solidFill>
                        <a:schemeClr val="tx1">
                          <a:lumMod val="75000"/>
                          <a:lumOff val="25000"/>
                        </a:schemeClr>
                      </a:solidFill>
                    </a:rPr>
                    <a:t>考试机构建计划并进行外网发布</a:t>
                  </a:r>
                  <a:endParaRPr lang="zh-CN" altLang="en-US" sz="1600" dirty="0" smtClean="0">
                    <a:solidFill>
                      <a:schemeClr val="tx1">
                        <a:lumMod val="75000"/>
                        <a:lumOff val="25000"/>
                      </a:schemeClr>
                    </a:solidFill>
                  </a:endParaRPr>
                </a:p>
              </p:txBody>
            </p:sp>
            <p:sp>
              <p:nvSpPr>
                <p:cNvPr id="55" name="文本框 40"/>
                <p:cNvSpPr txBox="1"/>
                <p:nvPr/>
              </p:nvSpPr>
              <p:spPr>
                <a:xfrm>
                  <a:off x="9972" y="2897"/>
                  <a:ext cx="1853" cy="1309"/>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rPr>
                    <a:t>建班次人员分配</a:t>
                  </a:r>
                  <a:endParaRPr lang="zh-CN" altLang="en-US" sz="1600" dirty="0">
                    <a:solidFill>
                      <a:schemeClr val="tx1">
                        <a:lumMod val="75000"/>
                        <a:lumOff val="25000"/>
                      </a:schemeClr>
                    </a:solidFill>
                  </a:endParaRPr>
                </a:p>
              </p:txBody>
            </p:sp>
            <p:sp>
              <p:nvSpPr>
                <p:cNvPr id="56" name="文本框 44"/>
                <p:cNvSpPr txBox="1"/>
                <p:nvPr/>
              </p:nvSpPr>
              <p:spPr>
                <a:xfrm>
                  <a:off x="12497" y="2737"/>
                  <a:ext cx="1385" cy="1309"/>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chemeClr val="tx1">
                          <a:lumMod val="75000"/>
                          <a:lumOff val="25000"/>
                        </a:schemeClr>
                      </a:solidFill>
                    </a:rPr>
                    <a:t>授权并考试</a:t>
                  </a:r>
                  <a:endParaRPr lang="zh-CN" altLang="en-US" sz="1600" dirty="0">
                    <a:solidFill>
                      <a:schemeClr val="tx1">
                        <a:lumMod val="75000"/>
                        <a:lumOff val="25000"/>
                      </a:schemeClr>
                    </a:solidFill>
                  </a:endParaRPr>
                </a:p>
              </p:txBody>
            </p:sp>
          </p:grpSp>
        </p:grpSp>
      </p:grpSp>
      <p:cxnSp>
        <p:nvCxnSpPr>
          <p:cNvPr id="44" name="直接箭头连接符 43"/>
          <p:cNvCxnSpPr/>
          <p:nvPr/>
        </p:nvCxnSpPr>
        <p:spPr>
          <a:xfrm>
            <a:off x="11235055" y="4457085"/>
            <a:ext cx="7620" cy="958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8226941" y="3025793"/>
            <a:ext cx="15042" cy="2389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文本框 13"/>
          <p:cNvSpPr txBox="1"/>
          <p:nvPr/>
        </p:nvSpPr>
        <p:spPr>
          <a:xfrm>
            <a:off x="7419647" y="3953891"/>
            <a:ext cx="1672591" cy="738664"/>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1400" dirty="0" smtClean="0">
                <a:solidFill>
                  <a:schemeClr val="tx1">
                    <a:lumMod val="75000"/>
                    <a:lumOff val="25000"/>
                  </a:schemeClr>
                </a:solidFill>
              </a:rPr>
              <a:t>科目为闭卷考试</a:t>
            </a:r>
            <a:r>
              <a:rPr lang="zh-CN" altLang="en-US" sz="1400" dirty="0" smtClean="0">
                <a:solidFill>
                  <a:schemeClr val="tx1">
                    <a:lumMod val="75000"/>
                    <a:lumOff val="25000"/>
                  </a:schemeClr>
                </a:solidFill>
              </a:rPr>
              <a:t>的可在</a:t>
            </a:r>
            <a:r>
              <a:rPr lang="zh-CN" altLang="en-US" sz="1400" dirty="0" smtClean="0">
                <a:solidFill>
                  <a:schemeClr val="tx1">
                    <a:lumMod val="75000"/>
                    <a:lumOff val="25000"/>
                  </a:schemeClr>
                </a:solidFill>
              </a:rPr>
              <a:t>系统进行机考</a:t>
            </a:r>
            <a:endParaRPr lang="zh-CN" altLang="en-US" sz="1400" dirty="0" smtClean="0">
              <a:solidFill>
                <a:schemeClr val="tx1">
                  <a:lumMod val="75000"/>
                  <a:lumOff val="25000"/>
                </a:schemeClr>
              </a:solidFill>
            </a:endParaRPr>
          </a:p>
        </p:txBody>
      </p:sp>
      <p:cxnSp>
        <p:nvCxnSpPr>
          <p:cNvPr id="76" name="直接箭头连接符 75"/>
          <p:cNvCxnSpPr>
            <a:stCxn id="49" idx="3"/>
            <a:endCxn id="33" idx="1"/>
          </p:cNvCxnSpPr>
          <p:nvPr/>
        </p:nvCxnSpPr>
        <p:spPr>
          <a:xfrm flipV="1">
            <a:off x="1378586" y="2804160"/>
            <a:ext cx="276224" cy="20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177623" y="5437380"/>
            <a:ext cx="1344033" cy="871344"/>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nSpc>
                <a:spcPct val="150000"/>
              </a:lnSpc>
            </a:pPr>
            <a:r>
              <a:rPr lang="zh-CN" altLang="en-US" sz="1600" dirty="0">
                <a:solidFill>
                  <a:schemeClr val="tx1">
                    <a:lumMod val="75000"/>
                    <a:lumOff val="25000"/>
                  </a:schemeClr>
                </a:solidFill>
              </a:rPr>
              <a:t>录入各科目成绩</a:t>
            </a:r>
            <a:endParaRPr lang="zh-CN" altLang="en-US" sz="1600" dirty="0">
              <a:solidFill>
                <a:schemeClr val="tx1">
                  <a:lumMod val="75000"/>
                  <a:lumOff val="25000"/>
                </a:schemeClr>
              </a:solidFill>
            </a:endParaRPr>
          </a:p>
        </p:txBody>
      </p:sp>
      <p:sp>
        <p:nvSpPr>
          <p:cNvPr id="79" name="文本框 78"/>
          <p:cNvSpPr txBox="1"/>
          <p:nvPr/>
        </p:nvSpPr>
        <p:spPr>
          <a:xfrm>
            <a:off x="7092280" y="5658836"/>
            <a:ext cx="1932340" cy="331436"/>
          </a:xfrm>
          <a:prstGeom prst="rect">
            <a:avLst/>
          </a:prstGeom>
        </p:spPr>
        <p:txBody>
          <a:bodyPr vert="horz" wrap="square" lIns="91440" tIns="45720" rIns="91440" bIns="45720" rtlCol="0">
            <a:noAutofit/>
          </a:bodyPr>
          <a:lstStyle/>
          <a:p>
            <a:pPr>
              <a:lnSpc>
                <a:spcPct val="160000"/>
              </a:lnSpc>
            </a:pPr>
            <a:endParaRPr lang="zh-CN" altLang="en-US" sz="2000" dirty="0" smtClean="0"/>
          </a:p>
        </p:txBody>
      </p:sp>
      <p:cxnSp>
        <p:nvCxnSpPr>
          <p:cNvPr id="81" name="直接箭头连接符 80"/>
          <p:cNvCxnSpPr>
            <a:stCxn id="78" idx="1"/>
          </p:cNvCxnSpPr>
          <p:nvPr/>
        </p:nvCxnSpPr>
        <p:spPr>
          <a:xfrm flipH="1">
            <a:off x="3923928" y="5873052"/>
            <a:ext cx="3253695" cy="4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2484017" y="5364627"/>
            <a:ext cx="1414420" cy="799465"/>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nSpc>
                <a:spcPct val="150000"/>
              </a:lnSpc>
            </a:pPr>
            <a:r>
              <a:rPr lang="zh-CN" altLang="en-US" sz="1600" dirty="0">
                <a:solidFill>
                  <a:schemeClr val="tx1">
                    <a:lumMod val="75000"/>
                    <a:lumOff val="25000"/>
                  </a:schemeClr>
                </a:solidFill>
              </a:rPr>
              <a:t>合格数据上报</a:t>
            </a:r>
            <a:endParaRPr lang="zh-CN" altLang="en-US" sz="1600" dirty="0">
              <a:solidFill>
                <a:schemeClr val="tx1">
                  <a:lumMod val="75000"/>
                  <a:lumOff val="25000"/>
                </a:schemeClr>
              </a:solidFill>
            </a:endParaRPr>
          </a:p>
        </p:txBody>
      </p:sp>
      <p:sp>
        <p:nvSpPr>
          <p:cNvPr id="85" name="文本框 84"/>
          <p:cNvSpPr txBox="1"/>
          <p:nvPr/>
        </p:nvSpPr>
        <p:spPr>
          <a:xfrm>
            <a:off x="4283968" y="5873052"/>
            <a:ext cx="2224465" cy="276386"/>
          </a:xfrm>
          <a:prstGeom prst="rect">
            <a:avLst/>
          </a:prstGeom>
        </p:spPr>
        <p:txBody>
          <a:bodyPr vert="horz" wrap="square" lIns="91440" tIns="45720" rIns="91440" bIns="45720" rtlCol="0">
            <a:noAutofit/>
          </a:bodyPr>
          <a:lstStyle/>
          <a:p>
            <a:pPr>
              <a:lnSpc>
                <a:spcPct val="160000"/>
              </a:lnSpc>
            </a:pPr>
            <a:endParaRPr lang="zh-CN" altLang="en-US" sz="2000" dirty="0" smtClean="0"/>
          </a:p>
        </p:txBody>
      </p:sp>
      <p:sp>
        <p:nvSpPr>
          <p:cNvPr id="86" name="文本框 85"/>
          <p:cNvSpPr txBox="1"/>
          <p:nvPr/>
        </p:nvSpPr>
        <p:spPr>
          <a:xfrm>
            <a:off x="5133138" y="5589557"/>
            <a:ext cx="1550238" cy="469993"/>
          </a:xfrm>
          <a:prstGeom prst="rect">
            <a:avLst/>
          </a:prstGeom>
        </p:spPr>
        <p:txBody>
          <a:bodyPr vert="horz" wrap="none" lIns="91440" tIns="45720" rIns="91440" bIns="45720" rtlCol="0">
            <a:noAutofit/>
          </a:bodyPr>
          <a:lstStyle/>
          <a:p>
            <a:pPr defTabSz="913765">
              <a:lnSpc>
                <a:spcPct val="150000"/>
              </a:lnSpc>
            </a:pPr>
            <a:r>
              <a:rPr lang="zh-CN" altLang="en-US" sz="1400" dirty="0">
                <a:solidFill>
                  <a:schemeClr val="tx1">
                    <a:lumMod val="75000"/>
                    <a:lumOff val="25000"/>
                  </a:schemeClr>
                </a:solidFill>
              </a:rPr>
              <a:t>各科目都合格</a:t>
            </a:r>
            <a:endParaRPr lang="zh-CN" altLang="en-US" sz="1400" dirty="0">
              <a:solidFill>
                <a:schemeClr val="tx1">
                  <a:lumMod val="75000"/>
                  <a:lumOff val="25000"/>
                </a:schemeClr>
              </a:solidFill>
            </a:endParaRPr>
          </a:p>
        </p:txBody>
      </p:sp>
      <p:sp>
        <p:nvSpPr>
          <p:cNvPr id="87" name="文本框 86"/>
          <p:cNvSpPr txBox="1"/>
          <p:nvPr/>
        </p:nvSpPr>
        <p:spPr>
          <a:xfrm>
            <a:off x="3799841" y="4534555"/>
            <a:ext cx="1167129" cy="190589"/>
          </a:xfrm>
          <a:prstGeom prst="rect">
            <a:avLst/>
          </a:prstGeom>
        </p:spPr>
        <p:txBody>
          <a:bodyPr vert="horz" wrap="square" lIns="91440" tIns="45720" rIns="91440" bIns="45720" rtlCol="0">
            <a:noAutofit/>
          </a:bodyPr>
          <a:lstStyle/>
          <a:p>
            <a:pPr>
              <a:lnSpc>
                <a:spcPct val="160000"/>
              </a:lnSpc>
            </a:pPr>
            <a:endParaRPr lang="zh-CN" altLang="en-US" sz="2000" dirty="0" smtClean="0"/>
          </a:p>
        </p:txBody>
      </p:sp>
      <p:sp>
        <p:nvSpPr>
          <p:cNvPr id="88" name="文本框 87"/>
          <p:cNvSpPr txBox="1"/>
          <p:nvPr/>
        </p:nvSpPr>
        <p:spPr>
          <a:xfrm>
            <a:off x="10188624" y="2708920"/>
            <a:ext cx="914400" cy="914400"/>
          </a:xfrm>
          <a:prstGeom prst="rect">
            <a:avLst/>
          </a:prstGeom>
        </p:spPr>
        <p:txBody>
          <a:bodyPr vert="horz" wrap="none" lIns="91440" tIns="45720" rIns="91440" bIns="45720" rtlCol="0">
            <a:noAutofit/>
          </a:bodyPr>
          <a:lstStyle/>
          <a:p>
            <a:pPr>
              <a:lnSpc>
                <a:spcPct val="160000"/>
              </a:lnSpc>
            </a:pPr>
            <a:endParaRPr lang="zh-CN" altLang="en-US" sz="2000" dirty="0" smtClean="0"/>
          </a:p>
        </p:txBody>
      </p:sp>
      <p:sp>
        <p:nvSpPr>
          <p:cNvPr id="89" name="文本框 88"/>
          <p:cNvSpPr txBox="1"/>
          <p:nvPr/>
        </p:nvSpPr>
        <p:spPr>
          <a:xfrm>
            <a:off x="4371721" y="4708786"/>
            <a:ext cx="1480298" cy="369405"/>
          </a:xfrm>
          <a:prstGeom prst="rect">
            <a:avLst/>
          </a:prstGeom>
        </p:spPr>
        <p:txBody>
          <a:bodyPr vert="horz" wrap="square" lIns="91440" tIns="45720" rIns="91440" bIns="45720" rtlCol="0">
            <a:noAutofit/>
          </a:bodyPr>
          <a:lstStyle/>
          <a:p>
            <a:pPr defTabSz="913765">
              <a:lnSpc>
                <a:spcPct val="150000"/>
              </a:lnSpc>
            </a:pPr>
            <a:r>
              <a:rPr lang="zh-CN" altLang="en-US" sz="1400" dirty="0">
                <a:solidFill>
                  <a:schemeClr val="tx1">
                    <a:lumMod val="75000"/>
                    <a:lumOff val="25000"/>
                  </a:schemeClr>
                </a:solidFill>
              </a:rPr>
              <a:t>学时审核通过</a:t>
            </a:r>
            <a:endParaRPr lang="zh-CN" altLang="en-US" sz="1400" dirty="0">
              <a:solidFill>
                <a:schemeClr val="tx1">
                  <a:lumMod val="75000"/>
                  <a:lumOff val="25000"/>
                </a:schemeClr>
              </a:solidFill>
            </a:endParaRPr>
          </a:p>
        </p:txBody>
      </p:sp>
      <p:sp>
        <p:nvSpPr>
          <p:cNvPr id="90" name="文本框 89"/>
          <p:cNvSpPr txBox="1"/>
          <p:nvPr/>
        </p:nvSpPr>
        <p:spPr>
          <a:xfrm>
            <a:off x="2588523" y="5521399"/>
            <a:ext cx="1211318" cy="468873"/>
          </a:xfrm>
          <a:prstGeom prst="rect">
            <a:avLst/>
          </a:prstGeom>
        </p:spPr>
        <p:txBody>
          <a:bodyPr vert="horz" wrap="square" lIns="91440" tIns="45720" rIns="91440" bIns="45720" rtlCol="0">
            <a:noAutofit/>
          </a:bodyPr>
          <a:lstStyle/>
          <a:p>
            <a:pPr>
              <a:lnSpc>
                <a:spcPct val="160000"/>
              </a:lnSpc>
            </a:pPr>
            <a:endParaRPr lang="zh-CN" altLang="en-US" sz="2000" dirty="0" smtClean="0"/>
          </a:p>
        </p:txBody>
      </p:sp>
      <p:cxnSp>
        <p:nvCxnSpPr>
          <p:cNvPr id="94" name="直接箭头连接符 93"/>
          <p:cNvCxnSpPr/>
          <p:nvPr/>
        </p:nvCxnSpPr>
        <p:spPr>
          <a:xfrm flipH="1">
            <a:off x="1705970" y="5764640"/>
            <a:ext cx="751482" cy="35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448118" y="5364627"/>
            <a:ext cx="1009332" cy="294209"/>
          </a:xfrm>
          <a:prstGeom prst="rect">
            <a:avLst/>
          </a:prstGeom>
        </p:spPr>
        <p:txBody>
          <a:bodyPr vert="horz" wrap="square" lIns="91440" tIns="45720" rIns="91440" bIns="45720" rtlCol="0">
            <a:noAutofit/>
          </a:bodyPr>
          <a:lstStyle/>
          <a:p>
            <a:pPr>
              <a:lnSpc>
                <a:spcPct val="160000"/>
              </a:lnSpc>
            </a:pPr>
            <a:endParaRPr lang="zh-CN" altLang="en-US" sz="2000" dirty="0" smtClean="0"/>
          </a:p>
        </p:txBody>
      </p:sp>
      <p:sp>
        <p:nvSpPr>
          <p:cNvPr id="99" name="文本框 98"/>
          <p:cNvSpPr txBox="1"/>
          <p:nvPr/>
        </p:nvSpPr>
        <p:spPr>
          <a:xfrm>
            <a:off x="167965" y="5268257"/>
            <a:ext cx="1449672" cy="933692"/>
          </a:xfrm>
          <a:prstGeom prst="rect">
            <a:avLst/>
          </a:prstGeom>
        </p:spPr>
        <p:txBody>
          <a:bodyPr vert="horz" wrap="square" lIns="91440" tIns="45720" rIns="91440" bIns="45720" rtlCol="0">
            <a:noAutofit/>
          </a:bodyPr>
          <a:lstStyle/>
          <a:p>
            <a:pPr defTabSz="913765">
              <a:lnSpc>
                <a:spcPct val="150000"/>
              </a:lnSpc>
            </a:pPr>
            <a:endParaRPr lang="zh-CN" altLang="en-US" sz="1400" dirty="0">
              <a:solidFill>
                <a:schemeClr val="tx1">
                  <a:lumMod val="75000"/>
                  <a:lumOff val="25000"/>
                </a:schemeClr>
              </a:solidFill>
            </a:endParaRPr>
          </a:p>
        </p:txBody>
      </p:sp>
      <p:sp>
        <p:nvSpPr>
          <p:cNvPr id="100" name="矩形 99"/>
          <p:cNvSpPr/>
          <p:nvPr/>
        </p:nvSpPr>
        <p:spPr>
          <a:xfrm>
            <a:off x="235288" y="5083850"/>
            <a:ext cx="1463524" cy="1154121"/>
          </a:xfrm>
          <a:prstGeom prst="rect">
            <a:avLst/>
          </a:prstGeom>
          <a:solidFill>
            <a:schemeClr val="accent1">
              <a:lumMod val="40000"/>
              <a:lumOff val="6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nSpc>
                <a:spcPct val="150000"/>
              </a:lnSpc>
            </a:pPr>
            <a:r>
              <a:rPr lang="zh-CN" altLang="en-US" sz="1400" dirty="0">
                <a:solidFill>
                  <a:schemeClr val="tx1">
                    <a:lumMod val="75000"/>
                    <a:lumOff val="25000"/>
                  </a:schemeClr>
                </a:solidFill>
              </a:rPr>
              <a:t>提供上报数据给其他系统（审批系统等）使用</a:t>
            </a:r>
            <a:endParaRPr lang="zh-CN" altLang="en-US" sz="1400" dirty="0">
              <a:solidFill>
                <a:schemeClr val="tx1">
                  <a:lumMod val="75000"/>
                  <a:lumOff val="25000"/>
                </a:schemeClr>
              </a:solidFill>
            </a:endParaRPr>
          </a:p>
        </p:txBody>
      </p:sp>
      <p:sp>
        <p:nvSpPr>
          <p:cNvPr id="4" name="文本框 3"/>
          <p:cNvSpPr txBox="1"/>
          <p:nvPr/>
        </p:nvSpPr>
        <p:spPr>
          <a:xfrm>
            <a:off x="4786607" y="3584488"/>
            <a:ext cx="1303655" cy="445135"/>
          </a:xfrm>
          <a:prstGeom prst="rect">
            <a:avLst/>
          </a:prstGeom>
        </p:spPr>
        <p:txBody>
          <a:bodyPr vert="horz" lIns="91440" tIns="45720" rIns="91440" bIns="45720" rtlCol="0">
            <a:noAutofit/>
          </a:bodyPr>
          <a:lstStyle/>
          <a:p>
            <a:pPr>
              <a:lnSpc>
                <a:spcPct val="160000"/>
              </a:lnSpc>
            </a:pPr>
            <a:r>
              <a:rPr lang="zh-CN" altLang="en-US" sz="1400" dirty="0" smtClean="0"/>
              <a:t>审核换证报名</a:t>
            </a:r>
            <a:endParaRPr lang="zh-CN" altLang="en-US" sz="1400" dirty="0" smtClean="0"/>
          </a:p>
        </p:txBody>
      </p:sp>
      <p:cxnSp>
        <p:nvCxnSpPr>
          <p:cNvPr id="57" name="肘形连接符 56"/>
          <p:cNvCxnSpPr/>
          <p:nvPr/>
        </p:nvCxnSpPr>
        <p:spPr>
          <a:xfrm rot="10800000" flipV="1">
            <a:off x="3923929" y="4349598"/>
            <a:ext cx="2155567" cy="108778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系统功能介绍</a:t>
            </a:r>
            <a:endParaRPr lang="zh-CN" altLang="en-US" sz="3000" dirty="0"/>
          </a:p>
        </p:txBody>
      </p:sp>
      <p:sp>
        <p:nvSpPr>
          <p:cNvPr id="4" name="矩形 3"/>
          <p:cNvSpPr/>
          <p:nvPr/>
        </p:nvSpPr>
        <p:spPr>
          <a:xfrm>
            <a:off x="279400" y="1236980"/>
            <a:ext cx="8468995" cy="1198880"/>
          </a:xfrm>
          <a:prstGeom prst="rect">
            <a:avLst/>
          </a:prstGeom>
        </p:spPr>
        <p:txBody>
          <a:bodyPr wrap="square">
            <a:spAutoFit/>
          </a:bodyPr>
          <a:lstStyle/>
          <a:p>
            <a:r>
              <a:rPr lang="en-US" altLang="zh-CN" dirty="0"/>
              <a:t>       </a:t>
            </a:r>
            <a:r>
              <a:rPr lang="zh-CN" altLang="en-US" dirty="0"/>
              <a:t>考试管理系统主要包含</a:t>
            </a:r>
            <a:r>
              <a:rPr lang="en-US" altLang="zh-CN" dirty="0"/>
              <a:t>4</a:t>
            </a:r>
            <a:r>
              <a:rPr lang="zh-CN" altLang="en-US" dirty="0"/>
              <a:t>个功能点：用户注册（报名申请人完成基本信息注册，为报名做准备；人员登录（登录系统完成相关项目的报名信息录入）；考试系统（无损检测</a:t>
            </a:r>
            <a:r>
              <a:rPr lang="en-US" altLang="zh-CN" dirty="0"/>
              <a:t>MT</a:t>
            </a:r>
            <a:r>
              <a:rPr lang="zh-CN" altLang="en-US" dirty="0"/>
              <a:t>、</a:t>
            </a:r>
            <a:r>
              <a:rPr lang="en-US" altLang="zh-CN" dirty="0"/>
              <a:t>RT</a:t>
            </a:r>
            <a:r>
              <a:rPr lang="zh-CN" altLang="en-US" dirty="0"/>
              <a:t>、</a:t>
            </a:r>
            <a:r>
              <a:rPr lang="en-US" altLang="zh-CN" dirty="0"/>
              <a:t>UT</a:t>
            </a:r>
            <a:r>
              <a:rPr lang="zh-CN" altLang="en-US" dirty="0"/>
              <a:t>、</a:t>
            </a:r>
            <a:r>
              <a:rPr lang="en-US" altLang="zh-CN" dirty="0"/>
              <a:t>PT</a:t>
            </a:r>
            <a:r>
              <a:rPr lang="zh-CN" altLang="en-US" dirty="0"/>
              <a:t>项目的一级或二级涉及考试的报名申请，授权后登录进行在线考试）；机构登录（考试机构登录后的一些相关功能操作）。</a:t>
            </a:r>
            <a:endParaRPr lang="zh-CN" altLang="en-US" dirty="0"/>
          </a:p>
        </p:txBody>
      </p:sp>
      <p:pic>
        <p:nvPicPr>
          <p:cNvPr id="7" name="图片 6"/>
          <p:cNvPicPr>
            <a:picLocks noChangeAspect="1"/>
          </p:cNvPicPr>
          <p:nvPr/>
        </p:nvPicPr>
        <p:blipFill>
          <a:blip r:embed="rId1"/>
          <a:stretch>
            <a:fillRect/>
          </a:stretch>
        </p:blipFill>
        <p:spPr>
          <a:xfrm>
            <a:off x="279400" y="2606040"/>
            <a:ext cx="8029575" cy="371919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报名人员功能介绍</a:t>
            </a:r>
            <a:endParaRPr lang="zh-CN" altLang="en-US" sz="3000" dirty="0"/>
          </a:p>
        </p:txBody>
      </p:sp>
      <p:grpSp>
        <p:nvGrpSpPr>
          <p:cNvPr id="3" name="组合 8"/>
          <p:cNvGrpSpPr/>
          <p:nvPr/>
        </p:nvGrpSpPr>
        <p:grpSpPr>
          <a:xfrm>
            <a:off x="471549" y="1477999"/>
            <a:ext cx="4100452" cy="870881"/>
            <a:chOff x="1213" y="1748"/>
            <a:chExt cx="3346" cy="530"/>
          </a:xfrm>
        </p:grpSpPr>
        <p:grpSp>
          <p:nvGrpSpPr>
            <p:cNvPr id="5" name="组合 9"/>
            <p:cNvGrpSpPr/>
            <p:nvPr/>
          </p:nvGrpSpPr>
          <p:grpSpPr>
            <a:xfrm>
              <a:off x="1213" y="1756"/>
              <a:ext cx="3346" cy="288"/>
              <a:chOff x="1117" y="1455"/>
              <a:chExt cx="3346" cy="288"/>
            </a:xfrm>
          </p:grpSpPr>
          <p:sp>
            <p:nvSpPr>
              <p:cNvPr id="19" name="圆角矩形 18"/>
              <p:cNvSpPr/>
              <p:nvPr/>
            </p:nvSpPr>
            <p:spPr>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endParaRPr lang="zh-CN" altLang="en-US"/>
              </a:p>
            </p:txBody>
          </p:sp>
          <p:sp>
            <p:nvSpPr>
              <p:cNvPr id="20" name="圆角矩形 19"/>
              <p:cNvSpPr/>
              <p:nvPr/>
            </p:nvSpPr>
            <p:spPr>
              <a:xfrm>
                <a:off x="1117" y="1455"/>
                <a:ext cx="3346" cy="95"/>
              </a:xfrm>
              <a:prstGeom prst="roundRect">
                <a:avLst>
                  <a:gd name="adj" fmla="val 26389"/>
                </a:avLst>
              </a:prstGeom>
              <a:solidFill>
                <a:schemeClr val="accent2">
                  <a:alpha val="30000"/>
                </a:schemeClr>
              </a:solidFill>
              <a:ln w="9525">
                <a:noFill/>
              </a:ln>
            </p:spPr>
            <p:txBody>
              <a:bodyPr/>
              <a:lstStyle/>
              <a:p>
                <a:endParaRPr lang="zh-CN" altLang="en-US"/>
              </a:p>
            </p:txBody>
          </p:sp>
        </p:grpSp>
        <p:sp>
          <p:nvSpPr>
            <p:cNvPr id="11" name="文本框 10"/>
            <p:cNvSpPr txBox="1"/>
            <p:nvPr/>
          </p:nvSpPr>
          <p:spPr>
            <a:xfrm>
              <a:off x="1680" y="1755"/>
              <a:ext cx="2761" cy="523"/>
            </a:xfrm>
            <a:prstGeom prst="rect">
              <a:avLst/>
            </a:prstGeom>
            <a:noFill/>
            <a:ln w="9525">
              <a:noFill/>
            </a:ln>
          </p:spPr>
          <p:txBody>
            <a:bodyPr wrap="square">
              <a:spAutoFit/>
            </a:bodyPr>
            <a:lstStyle/>
            <a:p>
              <a:pPr marL="457200" lvl="0" indent="-457200">
                <a:spcBef>
                  <a:spcPct val="50000"/>
                </a:spcBef>
                <a:buClr>
                  <a:schemeClr val="tx1"/>
                </a:buClr>
              </a:pPr>
              <a:r>
                <a:rPr lang="zh-CN" altLang="en-US" sz="2400" b="1" dirty="0">
                  <a:solidFill>
                    <a:srgbClr val="FFFFFF"/>
                  </a:solidFill>
                  <a:latin typeface="Arial" panose="020B0604020202020204" pitchFamily="34" charset="0"/>
                  <a:ea typeface="Arial" panose="020B0604020202020204" pitchFamily="34" charset="0"/>
                </a:rPr>
                <a:t>报</a:t>
              </a:r>
              <a:r>
                <a:rPr lang="zh-CN" altLang="en-US" sz="2400" b="1" dirty="0" smtClean="0">
                  <a:solidFill>
                    <a:srgbClr val="FFFFFF"/>
                  </a:solidFill>
                  <a:latin typeface="Arial" panose="020B0604020202020204" pitchFamily="34" charset="0"/>
                  <a:ea typeface="Arial" panose="020B0604020202020204" pitchFamily="34" charset="0"/>
                </a:rPr>
                <a:t>名人员基本信息注册</a:t>
              </a:r>
              <a:endParaRPr lang="en-US" altLang="zh-CN" sz="2400" b="1" dirty="0">
                <a:solidFill>
                  <a:srgbClr val="FFFFFF"/>
                </a:solidFill>
                <a:latin typeface="Arial" panose="020B0604020202020204" pitchFamily="34" charset="0"/>
                <a:ea typeface="Arial" panose="020B0604020202020204" pitchFamily="34" charset="0"/>
              </a:endParaRPr>
            </a:p>
          </p:txBody>
        </p:sp>
        <p:grpSp>
          <p:nvGrpSpPr>
            <p:cNvPr id="6" name="组合 11"/>
            <p:cNvGrpSpPr/>
            <p:nvPr/>
          </p:nvGrpSpPr>
          <p:grpSpPr>
            <a:xfrm>
              <a:off x="1355" y="1758"/>
              <a:ext cx="270" cy="270"/>
              <a:chOff x="4166" y="1706"/>
              <a:chExt cx="1252" cy="1252"/>
            </a:xfrm>
          </p:grpSpPr>
          <p:sp>
            <p:nvSpPr>
              <p:cNvPr id="15" name="椭圆 14"/>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16" name="椭圆 15"/>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17" name="椭圆 16"/>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18" name="椭圆 17"/>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13" name="文本框 12"/>
            <p:cNvSpPr txBox="1"/>
            <p:nvPr/>
          </p:nvSpPr>
          <p:spPr>
            <a:xfrm>
              <a:off x="1364" y="1748"/>
              <a:ext cx="250" cy="288"/>
            </a:xfrm>
            <a:prstGeom prst="rect">
              <a:avLst/>
            </a:prstGeom>
            <a:noFill/>
            <a:ln w="9525">
              <a:noFill/>
            </a:ln>
          </p:spPr>
          <p:txBody>
            <a:bodyPr>
              <a:spAutoFit/>
            </a:bodyPr>
            <a:lstStyle/>
            <a:p>
              <a:pPr lvl="0" algn="ctr">
                <a:spcBef>
                  <a:spcPct val="50000"/>
                </a:spcBef>
              </a:pPr>
              <a:r>
                <a:rPr lang="en-US" altLang="zh-CN" sz="2400" b="1" dirty="0">
                  <a:solidFill>
                    <a:srgbClr val="000000"/>
                  </a:solidFill>
                  <a:latin typeface="Arial" panose="020B0604020202020204" pitchFamily="34" charset="0"/>
                  <a:ea typeface="Arial" panose="020B0604020202020204" pitchFamily="34" charset="0"/>
                </a:rPr>
                <a:t>1</a:t>
              </a:r>
              <a:endParaRPr lang="en-US" altLang="zh-CN" sz="2400" b="1" dirty="0">
                <a:solidFill>
                  <a:srgbClr val="000000"/>
                </a:solidFill>
                <a:latin typeface="Arial" panose="020B0604020202020204" pitchFamily="34" charset="0"/>
                <a:ea typeface="Arial" panose="020B0604020202020204" pitchFamily="34" charset="0"/>
              </a:endParaRPr>
            </a:p>
          </p:txBody>
        </p:sp>
      </p:grpSp>
      <p:sp>
        <p:nvSpPr>
          <p:cNvPr id="4" name="矩形 3"/>
          <p:cNvSpPr/>
          <p:nvPr/>
        </p:nvSpPr>
        <p:spPr>
          <a:xfrm>
            <a:off x="5202555" y="1830705"/>
            <a:ext cx="3655695" cy="1198880"/>
          </a:xfrm>
          <a:prstGeom prst="rect">
            <a:avLst/>
          </a:prstGeom>
        </p:spPr>
        <p:txBody>
          <a:bodyPr wrap="square">
            <a:spAutoFit/>
          </a:bodyPr>
          <a:lstStyle/>
          <a:p>
            <a:r>
              <a:rPr lang="zh-CN" altLang="en-US" dirty="0"/>
              <a:t>申请人按注册页面填写完整信息点保存进行基本信息录入；并通过页面设置的身份证号和密码进行系统登录和报名。</a:t>
            </a:r>
            <a:endParaRPr lang="zh-CN" altLang="en-US" dirty="0"/>
          </a:p>
        </p:txBody>
      </p:sp>
      <p:pic>
        <p:nvPicPr>
          <p:cNvPr id="7" name="图片 6"/>
          <p:cNvPicPr>
            <a:picLocks noChangeAspect="1"/>
          </p:cNvPicPr>
          <p:nvPr/>
        </p:nvPicPr>
        <p:blipFill>
          <a:blip r:embed="rId1"/>
          <a:stretch>
            <a:fillRect/>
          </a:stretch>
        </p:blipFill>
        <p:spPr>
          <a:xfrm>
            <a:off x="160655" y="2061845"/>
            <a:ext cx="5149850" cy="39319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000" dirty="0" smtClean="0"/>
              <a:t>报名人员功能介绍</a:t>
            </a:r>
            <a:endParaRPr lang="zh-CN" altLang="en-US" sz="3000" dirty="0"/>
          </a:p>
        </p:txBody>
      </p:sp>
      <p:grpSp>
        <p:nvGrpSpPr>
          <p:cNvPr id="3" name="组合 8"/>
          <p:cNvGrpSpPr/>
          <p:nvPr/>
        </p:nvGrpSpPr>
        <p:grpSpPr>
          <a:xfrm>
            <a:off x="4967570" y="1432499"/>
            <a:ext cx="2808312" cy="484372"/>
            <a:chOff x="1213" y="1739"/>
            <a:chExt cx="3346" cy="305"/>
          </a:xfrm>
        </p:grpSpPr>
        <p:grpSp>
          <p:nvGrpSpPr>
            <p:cNvPr id="5" name="组合 9"/>
            <p:cNvGrpSpPr/>
            <p:nvPr/>
          </p:nvGrpSpPr>
          <p:grpSpPr>
            <a:xfrm>
              <a:off x="1213" y="1756"/>
              <a:ext cx="3346" cy="288"/>
              <a:chOff x="1117" y="1455"/>
              <a:chExt cx="3346" cy="288"/>
            </a:xfrm>
          </p:grpSpPr>
          <p:sp>
            <p:nvSpPr>
              <p:cNvPr id="19" name="圆角矩形 18"/>
              <p:cNvSpPr/>
              <p:nvPr/>
            </p:nvSpPr>
            <p:spPr>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tileRect/>
              </a:gradFill>
              <a:ln w="9525" cap="flat" cmpd="sng">
                <a:solidFill>
                  <a:srgbClr val="FFFFFF">
                    <a:alpha val="70000"/>
                  </a:srgbClr>
                </a:solidFill>
                <a:prstDash val="solid"/>
                <a:headEnd type="none" w="med" len="med"/>
                <a:tailEnd type="none" w="med" len="med"/>
              </a:ln>
            </p:spPr>
            <p:txBody>
              <a:bodyPr/>
              <a:lstStyle/>
              <a:p>
                <a:endParaRPr lang="zh-CN" altLang="en-US"/>
              </a:p>
            </p:txBody>
          </p:sp>
          <p:sp>
            <p:nvSpPr>
              <p:cNvPr id="20" name="圆角矩形 19"/>
              <p:cNvSpPr/>
              <p:nvPr/>
            </p:nvSpPr>
            <p:spPr>
              <a:xfrm>
                <a:off x="1117" y="1455"/>
                <a:ext cx="3346" cy="95"/>
              </a:xfrm>
              <a:prstGeom prst="roundRect">
                <a:avLst>
                  <a:gd name="adj" fmla="val 26389"/>
                </a:avLst>
              </a:prstGeom>
              <a:solidFill>
                <a:schemeClr val="accent2">
                  <a:alpha val="30000"/>
                </a:schemeClr>
              </a:solidFill>
              <a:ln w="9525">
                <a:noFill/>
              </a:ln>
            </p:spPr>
            <p:txBody>
              <a:bodyPr/>
              <a:lstStyle/>
              <a:p>
                <a:endParaRPr lang="zh-CN" altLang="en-US"/>
              </a:p>
            </p:txBody>
          </p:sp>
        </p:grpSp>
        <p:sp>
          <p:nvSpPr>
            <p:cNvPr id="11" name="文本框 10"/>
            <p:cNvSpPr txBox="1"/>
            <p:nvPr/>
          </p:nvSpPr>
          <p:spPr>
            <a:xfrm>
              <a:off x="1680" y="1739"/>
              <a:ext cx="2761" cy="291"/>
            </a:xfrm>
            <a:prstGeom prst="rect">
              <a:avLst/>
            </a:prstGeom>
            <a:noFill/>
            <a:ln w="9525">
              <a:noFill/>
            </a:ln>
          </p:spPr>
          <p:txBody>
            <a:bodyPr wrap="square">
              <a:spAutoFit/>
            </a:bodyPr>
            <a:lstStyle/>
            <a:p>
              <a:pPr marL="457200" lvl="0" indent="-457200">
                <a:spcBef>
                  <a:spcPct val="50000"/>
                </a:spcBef>
                <a:buClr>
                  <a:schemeClr val="tx1"/>
                </a:buClr>
              </a:pPr>
              <a:r>
                <a:rPr lang="zh-CN" altLang="en-US" sz="2400" b="1" dirty="0" smtClean="0">
                  <a:solidFill>
                    <a:srgbClr val="FFFFFF"/>
                  </a:solidFill>
                  <a:latin typeface="Arial" panose="020B0604020202020204" pitchFamily="34" charset="0"/>
                  <a:ea typeface="Arial" panose="020B0604020202020204" pitchFamily="34" charset="0"/>
                </a:rPr>
                <a:t>登录报名</a:t>
              </a:r>
              <a:endParaRPr lang="en-US" altLang="zh-CN" sz="2400" b="1" dirty="0">
                <a:solidFill>
                  <a:srgbClr val="FFFFFF"/>
                </a:solidFill>
                <a:latin typeface="Arial" panose="020B0604020202020204" pitchFamily="34" charset="0"/>
                <a:ea typeface="Arial" panose="020B0604020202020204" pitchFamily="34" charset="0"/>
              </a:endParaRPr>
            </a:p>
          </p:txBody>
        </p:sp>
        <p:grpSp>
          <p:nvGrpSpPr>
            <p:cNvPr id="6" name="组合 11"/>
            <p:cNvGrpSpPr/>
            <p:nvPr/>
          </p:nvGrpSpPr>
          <p:grpSpPr>
            <a:xfrm>
              <a:off x="1355" y="1758"/>
              <a:ext cx="270" cy="270"/>
              <a:chOff x="4166" y="1706"/>
              <a:chExt cx="1252" cy="1252"/>
            </a:xfrm>
          </p:grpSpPr>
          <p:sp>
            <p:nvSpPr>
              <p:cNvPr id="15" name="椭圆 14"/>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16" name="椭圆 15"/>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17" name="椭圆 16"/>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18" name="椭圆 17"/>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13" name="文本框 12"/>
            <p:cNvSpPr txBox="1"/>
            <p:nvPr/>
          </p:nvSpPr>
          <p:spPr>
            <a:xfrm>
              <a:off x="1364" y="1748"/>
              <a:ext cx="250" cy="288"/>
            </a:xfrm>
            <a:prstGeom prst="rect">
              <a:avLst/>
            </a:prstGeom>
            <a:noFill/>
            <a:ln w="9525">
              <a:noFill/>
            </a:ln>
          </p:spPr>
          <p:txBody>
            <a:bodyPr>
              <a:spAutoFit/>
            </a:bodyPr>
            <a:lstStyle/>
            <a:p>
              <a:pPr lvl="0" algn="ctr">
                <a:spcBef>
                  <a:spcPct val="50000"/>
                </a:spcBef>
              </a:pPr>
              <a:r>
                <a:rPr lang="en-US" altLang="zh-CN" sz="2400" b="1" dirty="0">
                  <a:solidFill>
                    <a:srgbClr val="000000"/>
                  </a:solidFill>
                  <a:latin typeface="Arial" panose="020B0604020202020204" pitchFamily="34" charset="0"/>
                  <a:ea typeface="Arial" panose="020B0604020202020204" pitchFamily="34" charset="0"/>
                </a:rPr>
                <a:t>2</a:t>
              </a:r>
              <a:endParaRPr lang="en-US" altLang="zh-CN" sz="2400" b="1" dirty="0">
                <a:solidFill>
                  <a:srgbClr val="000000"/>
                </a:solidFill>
                <a:latin typeface="Arial" panose="020B0604020202020204" pitchFamily="34" charset="0"/>
                <a:ea typeface="Arial" panose="020B0604020202020204" pitchFamily="34" charset="0"/>
              </a:endParaRPr>
            </a:p>
          </p:txBody>
        </p:sp>
      </p:grpSp>
      <p:sp>
        <p:nvSpPr>
          <p:cNvPr id="4" name="矩形 3"/>
          <p:cNvSpPr/>
          <p:nvPr/>
        </p:nvSpPr>
        <p:spPr>
          <a:xfrm>
            <a:off x="4878586" y="2203565"/>
            <a:ext cx="3816673" cy="2030095"/>
          </a:xfrm>
          <a:prstGeom prst="rect">
            <a:avLst/>
          </a:prstGeom>
        </p:spPr>
        <p:txBody>
          <a:bodyPr wrap="square">
            <a:spAutoFit/>
          </a:bodyPr>
          <a:lstStyle/>
          <a:p>
            <a:pPr lvl="0"/>
            <a:r>
              <a:rPr lang="zh-CN" altLang="zh-CN" dirty="0"/>
              <a:t>报名登录方式有</a:t>
            </a:r>
            <a:r>
              <a:rPr lang="en-US" altLang="zh-CN" dirty="0"/>
              <a:t>2</a:t>
            </a:r>
            <a:r>
              <a:rPr lang="zh-CN" altLang="en-US" dirty="0"/>
              <a:t>种：一种是身份证号</a:t>
            </a:r>
            <a:r>
              <a:rPr lang="en-US" altLang="zh-CN" dirty="0"/>
              <a:t>+</a:t>
            </a:r>
            <a:r>
              <a:rPr lang="zh-CN" altLang="en-US" dirty="0"/>
              <a:t>密码（注册信息里填写的）</a:t>
            </a:r>
            <a:r>
              <a:rPr lang="en-US" altLang="zh-CN" dirty="0"/>
              <a:t>+</a:t>
            </a:r>
            <a:r>
              <a:rPr lang="zh-CN" altLang="en-US" dirty="0"/>
              <a:t>验证码登录方式；另外一种是身份证号</a:t>
            </a:r>
            <a:r>
              <a:rPr lang="en-US" altLang="zh-CN" dirty="0"/>
              <a:t>+</a:t>
            </a:r>
            <a:r>
              <a:rPr lang="zh-CN" altLang="en-US" dirty="0"/>
              <a:t>手机号</a:t>
            </a:r>
            <a:r>
              <a:rPr lang="en-US" altLang="zh-CN" dirty="0"/>
              <a:t>+</a:t>
            </a:r>
            <a:r>
              <a:rPr lang="zh-CN" altLang="en-US" dirty="0"/>
              <a:t>手机验证码登录；第二种方式可以解决申请人因忘记注册时填写的密码后无法登录报名的情况。</a:t>
            </a:r>
            <a:endParaRPr lang="en-US" altLang="zh-CN" dirty="0"/>
          </a:p>
        </p:txBody>
      </p:sp>
      <p:pic>
        <p:nvPicPr>
          <p:cNvPr id="7" name="图片 6"/>
          <p:cNvPicPr>
            <a:picLocks noChangeAspect="1"/>
          </p:cNvPicPr>
          <p:nvPr/>
        </p:nvPicPr>
        <p:blipFill>
          <a:blip r:embed="rId1"/>
          <a:stretch>
            <a:fillRect/>
          </a:stretch>
        </p:blipFill>
        <p:spPr>
          <a:xfrm>
            <a:off x="132715" y="1304290"/>
            <a:ext cx="4386580" cy="2595880"/>
          </a:xfrm>
          <a:prstGeom prst="rect">
            <a:avLst/>
          </a:prstGeom>
        </p:spPr>
      </p:pic>
      <p:pic>
        <p:nvPicPr>
          <p:cNvPr id="9" name="图片 8"/>
          <p:cNvPicPr>
            <a:picLocks noChangeAspect="1"/>
          </p:cNvPicPr>
          <p:nvPr/>
        </p:nvPicPr>
        <p:blipFill>
          <a:blip r:embed="rId2"/>
          <a:stretch>
            <a:fillRect/>
          </a:stretch>
        </p:blipFill>
        <p:spPr>
          <a:xfrm>
            <a:off x="132080" y="3900170"/>
            <a:ext cx="4387215" cy="267398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DOC_GUID" val="{1e21a608-6ed4-4849-97b1-bf6c05fb5f72}"/>
</p:tagLst>
</file>

<file path=ppt/theme/theme1.xml><?xml version="1.0" encoding="utf-8"?>
<a:theme xmlns:a="http://schemas.openxmlformats.org/drawingml/2006/main" name="PPT素材夹_0081">
  <a:themeElements>
    <a:clrScheme name="www.slideto.Me blue L5">
      <a:dk1>
        <a:srgbClr val="111111"/>
      </a:dk1>
      <a:lt1>
        <a:srgbClr val="FFFFFF"/>
      </a:lt1>
      <a:dk2>
        <a:srgbClr val="777777"/>
      </a:dk2>
      <a:lt2>
        <a:srgbClr val="B2B2B2"/>
      </a:lt2>
      <a:accent1>
        <a:srgbClr val="0070C0"/>
      </a:accent1>
      <a:accent2>
        <a:srgbClr val="00B0F0"/>
      </a:accent2>
      <a:accent3>
        <a:srgbClr val="00B050"/>
      </a:accent3>
      <a:accent4>
        <a:srgbClr val="92D050"/>
      </a:accent4>
      <a:accent5>
        <a:srgbClr val="FF6600"/>
      </a:accent5>
      <a:accent6>
        <a:srgbClr val="FF9900"/>
      </a:accent6>
      <a:hlink>
        <a:srgbClr val="373737"/>
      </a:hlink>
      <a:folHlink>
        <a:srgbClr val="6E6E6E"/>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noAutofit/>
      </a:bodyPr>
      <a:lstStyle>
        <a:defPPr>
          <a:defRPr sz="1600"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oAutofit/>
      </a:bodyPr>
      <a:lstStyle>
        <a:defPPr>
          <a:lnSpc>
            <a:spcPct val="160000"/>
          </a:lnSpc>
          <a:defRPr sz="200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PPT素材夹_0081</Template>
  <TotalTime>0</TotalTime>
  <Words>2386</Words>
  <Application>WPS 演示</Application>
  <PresentationFormat>全屏显示(4:3)</PresentationFormat>
  <Paragraphs>280</Paragraphs>
  <Slides>34</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vt:i4>
      </vt:variant>
    </vt:vector>
  </HeadingPairs>
  <TitlesOfParts>
    <vt:vector size="41" baseType="lpstr">
      <vt:lpstr>Arial</vt:lpstr>
      <vt:lpstr>宋体</vt:lpstr>
      <vt:lpstr>Wingdings</vt:lpstr>
      <vt:lpstr>微软雅黑</vt:lpstr>
      <vt:lpstr>Arial Black</vt:lpstr>
      <vt:lpstr>Arial Unicode MS</vt:lpstr>
      <vt:lpstr>PPT素材夹_0081</vt:lpstr>
      <vt:lpstr>特种设备检验检测人员考试管理系统介绍</vt:lpstr>
      <vt:lpstr> 目  录</vt:lpstr>
      <vt:lpstr>平台开发背景</vt:lpstr>
      <vt:lpstr>平台开发背景</vt:lpstr>
      <vt:lpstr>系统涉及的检验检测人员类型</vt:lpstr>
      <vt:lpstr>系统的功能介绍</vt:lpstr>
      <vt:lpstr>系统功能介绍</vt:lpstr>
      <vt:lpstr>报名人员功能介绍</vt:lpstr>
      <vt:lpstr>报名人员功能介绍</vt:lpstr>
      <vt:lpstr>报名人员功能介绍</vt:lpstr>
      <vt:lpstr>报名人员功能介绍</vt:lpstr>
      <vt:lpstr>报名人员功能介绍</vt:lpstr>
      <vt:lpstr>报名人员功能介绍</vt:lpstr>
      <vt:lpstr>报名人员功能介绍</vt:lpstr>
      <vt:lpstr>报名人员功能介绍</vt:lpstr>
      <vt:lpstr>考试机构功能介绍</vt:lpstr>
      <vt:lpstr>考试机构功能介绍</vt:lpstr>
      <vt:lpstr>考试机构功能介绍</vt:lpstr>
      <vt:lpstr>考试机构功能介绍</vt:lpstr>
      <vt:lpstr>考试机构功能介绍</vt:lpstr>
      <vt:lpstr> 考试机构功能介绍 </vt:lpstr>
      <vt:lpstr>考试机构功能介绍</vt:lpstr>
      <vt:lpstr>考试机构功能介绍</vt:lpstr>
      <vt:lpstr>考试部分功能介绍</vt:lpstr>
      <vt:lpstr>考试部分功能介绍</vt:lpstr>
      <vt:lpstr>考试部分功能介绍</vt:lpstr>
      <vt:lpstr>系统内的档案管理功能</vt:lpstr>
      <vt:lpstr>系统内的档案管理功能</vt:lpstr>
      <vt:lpstr>系统内的档案管理功能</vt:lpstr>
      <vt:lpstr>系统内的档案管理功能</vt:lpstr>
      <vt:lpstr>系统内的档案管理功能</vt:lpstr>
      <vt:lpstr>系统内的档案管理功能</vt:lpstr>
      <vt:lpstr>目前考试报名管理系统使用情况</vt:lpstr>
      <vt:lpstr>感谢观映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点击此处添加幻灯主标题</dc:title>
  <dc:creator>lenovo</dc:creator>
  <cp:keywords>XS-普屏 4：3;SC-淡蓝色;BG-浅色;DH-静态;XJ-二级</cp:keywords>
  <dc:description>我爱PPT中文网</dc:description>
  <dc:subject>TP-信息通讯</dc:subject>
  <cp:category>UDi-主题模板</cp:category>
  <cp:lastModifiedBy>MAIBENBEN</cp:lastModifiedBy>
  <cp:revision>389</cp:revision>
  <dcterms:created xsi:type="dcterms:W3CDTF">2013-02-28T02:09:00Z</dcterms:created>
  <dcterms:modified xsi:type="dcterms:W3CDTF">2019-05-23T08:20:20Z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